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689" r:id="rId3"/>
    <p:sldMasterId id="2147483693" r:id="rId4"/>
  </p:sldMasterIdLst>
  <p:notesMasterIdLst>
    <p:notesMasterId r:id="rId25"/>
  </p:notesMasterIdLst>
  <p:handoutMasterIdLst>
    <p:handoutMasterId r:id="rId26"/>
  </p:handoutMasterIdLst>
  <p:sldIdLst>
    <p:sldId id="2145706617" r:id="rId5"/>
    <p:sldId id="274" r:id="rId6"/>
    <p:sldId id="2145706644" r:id="rId7"/>
    <p:sldId id="2145706670" r:id="rId8"/>
    <p:sldId id="2145706671" r:id="rId9"/>
    <p:sldId id="2145706647" r:id="rId10"/>
    <p:sldId id="2145706672" r:id="rId11"/>
    <p:sldId id="2145706653" r:id="rId12"/>
    <p:sldId id="2145706654" r:id="rId13"/>
    <p:sldId id="2145706669" r:id="rId14"/>
    <p:sldId id="2145706680" r:id="rId15"/>
    <p:sldId id="2145706648" r:id="rId16"/>
    <p:sldId id="2145706673" r:id="rId17"/>
    <p:sldId id="2145706674" r:id="rId18"/>
    <p:sldId id="2145706676" r:id="rId19"/>
    <p:sldId id="2145706677" r:id="rId20"/>
    <p:sldId id="2145706668" r:id="rId21"/>
    <p:sldId id="2145706649" r:id="rId22"/>
    <p:sldId id="2145706678" r:id="rId23"/>
    <p:sldId id="21457066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cine Bai" initials="YB" lastIdx="2" clrIdx="0">
    <p:extLst>
      <p:ext uri="{19B8F6BF-5375-455C-9EA6-DF929625EA0E}">
        <p15:presenceInfo xmlns:p15="http://schemas.microsoft.com/office/powerpoint/2012/main" userId="S::YBai@unfoundation.org::55ed8735-766b-4a9d-aa97-42cd6f628d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42071"/>
    <a:srgbClr val="FFE09A"/>
    <a:srgbClr val="D4E7FF"/>
    <a:srgbClr val="F2F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88367" autoAdjust="0"/>
  </p:normalViewPr>
  <p:slideViewPr>
    <p:cSldViewPr snapToGrid="0" snapToObjects="1">
      <p:cViewPr varScale="1">
        <p:scale>
          <a:sx n="63" d="100"/>
          <a:sy n="63" d="100"/>
        </p:scale>
        <p:origin x="762"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7" d="100"/>
          <a:sy n="117" d="100"/>
        </p:scale>
        <p:origin x="419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13BB1A-CDF6-184D-B037-2557DE2C7F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A75B72-0FF6-084B-A330-73A26152E8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86894B-8501-F04E-9B02-42F9FD9BEE1E}" type="datetimeFigureOut">
              <a:rPr lang="en-US" smtClean="0"/>
              <a:t>1/27/2022</a:t>
            </a:fld>
            <a:endParaRPr lang="en-US"/>
          </a:p>
        </p:txBody>
      </p:sp>
      <p:sp>
        <p:nvSpPr>
          <p:cNvPr id="4" name="Footer Placeholder 3">
            <a:extLst>
              <a:ext uri="{FF2B5EF4-FFF2-40B4-BE49-F238E27FC236}">
                <a16:creationId xmlns:a16="http://schemas.microsoft.com/office/drawing/2014/main" id="{331F040D-1908-3245-A838-21CDD92385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A89A85-7C60-E743-9125-294DB419D8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953B1C-977F-9B42-93D9-32F0E6B4BF9D}" type="slidenum">
              <a:rPr lang="en-US" smtClean="0"/>
              <a:t>‹#›</a:t>
            </a:fld>
            <a:endParaRPr lang="en-US"/>
          </a:p>
        </p:txBody>
      </p:sp>
    </p:spTree>
    <p:extLst>
      <p:ext uri="{BB962C8B-B14F-4D97-AF65-F5344CB8AC3E}">
        <p14:creationId xmlns:p14="http://schemas.microsoft.com/office/powerpoint/2010/main" val="1811087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D9BB3-7FCF-CE4F-888A-31E22C6E27BE}"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CCA2D-5EE4-434C-9447-2C28F82CF9BD}" type="slidenum">
              <a:rPr lang="en-US" smtClean="0"/>
              <a:t>‹#›</a:t>
            </a:fld>
            <a:endParaRPr lang="en-US"/>
          </a:p>
        </p:txBody>
      </p:sp>
    </p:spTree>
    <p:extLst>
      <p:ext uri="{BB962C8B-B14F-4D97-AF65-F5344CB8AC3E}">
        <p14:creationId xmlns:p14="http://schemas.microsoft.com/office/powerpoint/2010/main" val="272383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CCA2D-5EE4-434C-9447-2C28F82CF9BD}" type="slidenum">
              <a:rPr lang="en-US" smtClean="0"/>
              <a:t>2</a:t>
            </a:fld>
            <a:endParaRPr lang="en-US"/>
          </a:p>
        </p:txBody>
      </p:sp>
    </p:spTree>
    <p:extLst>
      <p:ext uri="{BB962C8B-B14F-4D97-AF65-F5344CB8AC3E}">
        <p14:creationId xmlns:p14="http://schemas.microsoft.com/office/powerpoint/2010/main" val="4168619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CCA2D-5EE4-434C-9447-2C28F82CF9BD}" type="slidenum">
              <a:rPr lang="en-US" smtClean="0"/>
              <a:t>18</a:t>
            </a:fld>
            <a:endParaRPr lang="en-US"/>
          </a:p>
        </p:txBody>
      </p:sp>
    </p:spTree>
    <p:extLst>
      <p:ext uri="{BB962C8B-B14F-4D97-AF65-F5344CB8AC3E}">
        <p14:creationId xmlns:p14="http://schemas.microsoft.com/office/powerpoint/2010/main" val="3631540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compares the expected estimated modern users in 2020 in six countries in sub-Saharan Africa and the actual estimated modern users from </a:t>
            </a:r>
            <a:r>
              <a:rPr lang="en-US" sz="1200" b="0" i="0" u="none" strike="noStrike" kern="1200" baseline="0" dirty="0">
                <a:solidFill>
                  <a:schemeClr val="tx1"/>
                </a:solidFill>
                <a:latin typeface="+mn-lt"/>
                <a:ea typeface="+mn-ea"/>
                <a:cs typeface="+mn-cs"/>
              </a:rPr>
              <a:t>Health Management Information System (</a:t>
            </a:r>
            <a:r>
              <a:rPr lang="en-US" dirty="0"/>
              <a:t>HMIS) service statistics data collected by facilities in those same countries in 2020. </a:t>
            </a:r>
          </a:p>
        </p:txBody>
      </p:sp>
      <p:sp>
        <p:nvSpPr>
          <p:cNvPr id="4" name="Slide Number Placeholder 3"/>
          <p:cNvSpPr>
            <a:spLocks noGrp="1"/>
          </p:cNvSpPr>
          <p:nvPr>
            <p:ph type="sldNum" sz="quarter" idx="5"/>
          </p:nvPr>
        </p:nvSpPr>
        <p:spPr/>
        <p:txBody>
          <a:bodyPr/>
          <a:lstStyle/>
          <a:p>
            <a:fld id="{E4FCCA2D-5EE4-434C-9447-2C28F82CF9BD}" type="slidenum">
              <a:rPr lang="en-US" smtClean="0"/>
              <a:t>19</a:t>
            </a:fld>
            <a:endParaRPr lang="en-US"/>
          </a:p>
        </p:txBody>
      </p:sp>
    </p:spTree>
    <p:extLst>
      <p:ext uri="{BB962C8B-B14F-4D97-AF65-F5344CB8AC3E}">
        <p14:creationId xmlns:p14="http://schemas.microsoft.com/office/powerpoint/2010/main" val="3996386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shows individual-level contraceptive changes during COVID-19 in Burkina Faso and Kenya using PMA longitudinal household survey analysis data collected before the pandemic in 2019 and during the pandemic in 2020. </a:t>
            </a:r>
          </a:p>
        </p:txBody>
      </p:sp>
      <p:sp>
        <p:nvSpPr>
          <p:cNvPr id="4" name="Slide Number Placeholder 3"/>
          <p:cNvSpPr>
            <a:spLocks noGrp="1"/>
          </p:cNvSpPr>
          <p:nvPr>
            <p:ph type="sldNum" sz="quarter" idx="5"/>
          </p:nvPr>
        </p:nvSpPr>
        <p:spPr/>
        <p:txBody>
          <a:bodyPr/>
          <a:lstStyle/>
          <a:p>
            <a:fld id="{E4FCCA2D-5EE4-434C-9447-2C28F82CF9BD}" type="slidenum">
              <a:rPr lang="en-US" smtClean="0"/>
              <a:t>20</a:t>
            </a:fld>
            <a:endParaRPr lang="en-US"/>
          </a:p>
        </p:txBody>
      </p:sp>
    </p:spTree>
    <p:extLst>
      <p:ext uri="{BB962C8B-B14F-4D97-AF65-F5344CB8AC3E}">
        <p14:creationId xmlns:p14="http://schemas.microsoft.com/office/powerpoint/2010/main" val="399019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CCA2D-5EE4-434C-9447-2C28F82CF9BD}" type="slidenum">
              <a:rPr lang="en-US" smtClean="0"/>
              <a:t>3</a:t>
            </a:fld>
            <a:endParaRPr lang="en-US"/>
          </a:p>
        </p:txBody>
      </p:sp>
    </p:spTree>
    <p:extLst>
      <p:ext uri="{BB962C8B-B14F-4D97-AF65-F5344CB8AC3E}">
        <p14:creationId xmlns:p14="http://schemas.microsoft.com/office/powerpoint/2010/main" val="152759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CCA2D-5EE4-434C-9447-2C28F82CF9BD}" type="slidenum">
              <a:rPr lang="en-US" smtClean="0"/>
              <a:t>6</a:t>
            </a:fld>
            <a:endParaRPr lang="en-US"/>
          </a:p>
        </p:txBody>
      </p:sp>
    </p:spTree>
    <p:extLst>
      <p:ext uri="{BB962C8B-B14F-4D97-AF65-F5344CB8AC3E}">
        <p14:creationId xmlns:p14="http://schemas.microsoft.com/office/powerpoint/2010/main" val="322951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illustrates the trends in modern contraceptive prevalence over the past decade in Africa, Asia and the Pacific, and LAC, showing the breakdown by sub-region and trends for both married and unmarried women</a:t>
            </a:r>
          </a:p>
        </p:txBody>
      </p:sp>
      <p:sp>
        <p:nvSpPr>
          <p:cNvPr id="4" name="Slide Number Placeholder 3"/>
          <p:cNvSpPr>
            <a:spLocks noGrp="1"/>
          </p:cNvSpPr>
          <p:nvPr>
            <p:ph type="sldNum" sz="quarter" idx="5"/>
          </p:nvPr>
        </p:nvSpPr>
        <p:spPr/>
        <p:txBody>
          <a:bodyPr/>
          <a:lstStyle/>
          <a:p>
            <a:fld id="{E4FCCA2D-5EE4-434C-9447-2C28F82CF9BD}" type="slidenum">
              <a:rPr lang="en-US" smtClean="0"/>
              <a:t>8</a:t>
            </a:fld>
            <a:endParaRPr lang="en-US"/>
          </a:p>
        </p:txBody>
      </p:sp>
    </p:spTree>
    <p:extLst>
      <p:ext uri="{BB962C8B-B14F-4D97-AF65-F5344CB8AC3E}">
        <p14:creationId xmlns:p14="http://schemas.microsoft.com/office/powerpoint/2010/main" val="3777456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graphic illustrates the percentage point changes in modern contraceptive prevalence between 2010 and 2020 and the modern contraceptive prevalence in 2020 for Africa, Asia and the Pacific, and LAC. The graphic shows the breakdown by sub-region and trends for both married and unmarried women. </a:t>
            </a:r>
          </a:p>
          <a:p>
            <a:endParaRPr lang="en-US" dirty="0"/>
          </a:p>
        </p:txBody>
      </p:sp>
      <p:sp>
        <p:nvSpPr>
          <p:cNvPr id="4" name="Slide Number Placeholder 3"/>
          <p:cNvSpPr>
            <a:spLocks noGrp="1"/>
          </p:cNvSpPr>
          <p:nvPr>
            <p:ph type="sldNum" sz="quarter" idx="5"/>
          </p:nvPr>
        </p:nvSpPr>
        <p:spPr/>
        <p:txBody>
          <a:bodyPr/>
          <a:lstStyle/>
          <a:p>
            <a:fld id="{E4FCCA2D-5EE4-434C-9447-2C28F82CF9BD}" type="slidenum">
              <a:rPr lang="en-US" smtClean="0"/>
              <a:t>9</a:t>
            </a:fld>
            <a:endParaRPr lang="en-US"/>
          </a:p>
        </p:txBody>
      </p:sp>
    </p:spTree>
    <p:extLst>
      <p:ext uri="{BB962C8B-B14F-4D97-AF65-F5344CB8AC3E}">
        <p14:creationId xmlns:p14="http://schemas.microsoft.com/office/powerpoint/2010/main" val="2167744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shows a sub-regional breakdown of the most common and second most common contraceptive methods in use across the 47 countries</a:t>
            </a:r>
          </a:p>
        </p:txBody>
      </p:sp>
      <p:sp>
        <p:nvSpPr>
          <p:cNvPr id="4" name="Slide Number Placeholder 3"/>
          <p:cNvSpPr>
            <a:spLocks noGrp="1"/>
          </p:cNvSpPr>
          <p:nvPr>
            <p:ph type="sldNum" sz="quarter" idx="5"/>
          </p:nvPr>
        </p:nvSpPr>
        <p:spPr/>
        <p:txBody>
          <a:bodyPr/>
          <a:lstStyle/>
          <a:p>
            <a:fld id="{E4FCCA2D-5EE4-434C-9447-2C28F82CF9BD}" type="slidenum">
              <a:rPr lang="en-US" smtClean="0"/>
              <a:t>10</a:t>
            </a:fld>
            <a:endParaRPr lang="en-US"/>
          </a:p>
        </p:txBody>
      </p:sp>
    </p:spTree>
    <p:extLst>
      <p:ext uri="{BB962C8B-B14F-4D97-AF65-F5344CB8AC3E}">
        <p14:creationId xmlns:p14="http://schemas.microsoft.com/office/powerpoint/2010/main" val="422024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regional names follow the United Nations Sub Regions nomenclature </a:t>
            </a:r>
          </a:p>
        </p:txBody>
      </p:sp>
      <p:sp>
        <p:nvSpPr>
          <p:cNvPr id="4" name="Slide Number Placeholder 3"/>
          <p:cNvSpPr>
            <a:spLocks noGrp="1"/>
          </p:cNvSpPr>
          <p:nvPr>
            <p:ph type="sldNum" sz="quarter" idx="5"/>
          </p:nvPr>
        </p:nvSpPr>
        <p:spPr/>
        <p:txBody>
          <a:bodyPr/>
          <a:lstStyle/>
          <a:p>
            <a:fld id="{E4FCCA2D-5EE4-434C-9447-2C28F82CF9BD}" type="slidenum">
              <a:rPr lang="en-US" smtClean="0"/>
              <a:t>11</a:t>
            </a:fld>
            <a:endParaRPr lang="en-US"/>
          </a:p>
        </p:txBody>
      </p:sp>
    </p:spTree>
    <p:extLst>
      <p:ext uri="{BB962C8B-B14F-4D97-AF65-F5344CB8AC3E}">
        <p14:creationId xmlns:p14="http://schemas.microsoft.com/office/powerpoint/2010/main" val="317038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CCA2D-5EE4-434C-9447-2C28F82CF9BD}" type="slidenum">
              <a:rPr lang="en-US" smtClean="0"/>
              <a:t>13</a:t>
            </a:fld>
            <a:endParaRPr lang="en-US"/>
          </a:p>
        </p:txBody>
      </p:sp>
    </p:spTree>
    <p:extLst>
      <p:ext uri="{BB962C8B-B14F-4D97-AF65-F5344CB8AC3E}">
        <p14:creationId xmlns:p14="http://schemas.microsoft.com/office/powerpoint/2010/main" val="2965104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FCCA2D-5EE4-434C-9447-2C28F82CF9BD}" type="slidenum">
              <a:rPr lang="en-US" smtClean="0"/>
              <a:t>17</a:t>
            </a:fld>
            <a:endParaRPr lang="en-US"/>
          </a:p>
        </p:txBody>
      </p:sp>
    </p:spTree>
    <p:extLst>
      <p:ext uri="{BB962C8B-B14F-4D97-AF65-F5344CB8AC3E}">
        <p14:creationId xmlns:p14="http://schemas.microsoft.com/office/powerpoint/2010/main" val="3911147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ight - Portrai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4E24E17-FC5A-1440-A543-E57E2E7AD078}"/>
              </a:ext>
            </a:extLst>
          </p:cNvPr>
          <p:cNvSpPr/>
          <p:nvPr userDrawn="1"/>
        </p:nvSpPr>
        <p:spPr>
          <a:xfrm>
            <a:off x="2413" y="0"/>
            <a:ext cx="4203827"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0" i="0" dirty="0">
              <a:latin typeface="Gotham Book" panose="02000504050000020004" pitchFamily="2" charset="0"/>
            </a:endParaRPr>
          </a:p>
        </p:txBody>
      </p:sp>
      <p:sp>
        <p:nvSpPr>
          <p:cNvPr id="2" name="Title 1">
            <a:extLst>
              <a:ext uri="{FF2B5EF4-FFF2-40B4-BE49-F238E27FC236}">
                <a16:creationId xmlns:a16="http://schemas.microsoft.com/office/drawing/2014/main" id="{9A2D2802-543F-6F4C-A756-8CB931055F9C}"/>
              </a:ext>
            </a:extLst>
          </p:cNvPr>
          <p:cNvSpPr>
            <a:spLocks noGrp="1"/>
          </p:cNvSpPr>
          <p:nvPr>
            <p:ph type="ctrTitle"/>
          </p:nvPr>
        </p:nvSpPr>
        <p:spPr>
          <a:xfrm>
            <a:off x="467141" y="921153"/>
            <a:ext cx="3225183" cy="3347777"/>
          </a:xfrm>
        </p:spPr>
        <p:txBody>
          <a:bodyPr anchor="b">
            <a:noAutofit/>
          </a:bodyPr>
          <a:lstStyle>
            <a:lvl1pPr algn="l">
              <a:lnSpc>
                <a:spcPct val="80000"/>
              </a:lnSpc>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FF26794-BDDC-C549-BA9D-CC1941F64F44}"/>
              </a:ext>
            </a:extLst>
          </p:cNvPr>
          <p:cNvSpPr>
            <a:spLocks noGrp="1"/>
          </p:cNvSpPr>
          <p:nvPr>
            <p:ph type="subTitle" idx="1" hasCustomPrompt="1"/>
          </p:nvPr>
        </p:nvSpPr>
        <p:spPr>
          <a:xfrm>
            <a:off x="467141" y="4296362"/>
            <a:ext cx="3225183" cy="653401"/>
          </a:xfrm>
        </p:spPr>
        <p:txBody>
          <a:bodyPr>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5" name="Straight Connector 4">
            <a:extLst>
              <a:ext uri="{FF2B5EF4-FFF2-40B4-BE49-F238E27FC236}">
                <a16:creationId xmlns:a16="http://schemas.microsoft.com/office/drawing/2014/main" id="{AC441258-0F20-3D48-8181-F811F26B7EAC}"/>
              </a:ext>
            </a:extLst>
          </p:cNvPr>
          <p:cNvCxnSpPr>
            <a:cxnSpLocks/>
          </p:cNvCxnSpPr>
          <p:nvPr userDrawn="1"/>
        </p:nvCxnSpPr>
        <p:spPr>
          <a:xfrm>
            <a:off x="467141" y="836031"/>
            <a:ext cx="3225183" cy="0"/>
          </a:xfrm>
          <a:prstGeom prst="line">
            <a:avLst/>
          </a:prstGeom>
          <a:ln w="19050"/>
        </p:spPr>
        <p:style>
          <a:lnRef idx="2">
            <a:schemeClr val="dk1"/>
          </a:lnRef>
          <a:fillRef idx="0">
            <a:schemeClr val="dk1"/>
          </a:fillRef>
          <a:effectRef idx="1">
            <a:schemeClr val="dk1"/>
          </a:effectRef>
          <a:fontRef idx="minor">
            <a:schemeClr val="tx1"/>
          </a:fontRef>
        </p:style>
      </p:cxnSp>
      <p:sp>
        <p:nvSpPr>
          <p:cNvPr id="20" name="Content Placeholder 19">
            <a:extLst>
              <a:ext uri="{FF2B5EF4-FFF2-40B4-BE49-F238E27FC236}">
                <a16:creationId xmlns:a16="http://schemas.microsoft.com/office/drawing/2014/main" id="{CD2A8E50-5B08-9444-9925-67816C143332}"/>
              </a:ext>
            </a:extLst>
          </p:cNvPr>
          <p:cNvSpPr>
            <a:spLocks noGrp="1"/>
          </p:cNvSpPr>
          <p:nvPr>
            <p:ph sz="quarter" idx="10" hasCustomPrompt="1"/>
          </p:nvPr>
        </p:nvSpPr>
        <p:spPr>
          <a:xfrm>
            <a:off x="467569" y="555816"/>
            <a:ext cx="3224213" cy="196850"/>
          </a:xfrm>
        </p:spPr>
        <p:txBody>
          <a:bodyPr anchor="ctr">
            <a:noAutofit/>
          </a:bodyPr>
          <a:lstStyle>
            <a:lvl1pPr marL="0" indent="0">
              <a:buNone/>
              <a:defRPr sz="1000" b="1" i="0">
                <a:latin typeface="Gotham Bold" panose="02000504050000020004" pitchFamily="2" charset="0"/>
              </a:defRPr>
            </a:lvl1pPr>
          </a:lstStyle>
          <a:p>
            <a:pPr lvl="0"/>
            <a:r>
              <a:rPr lang="en-US" dirty="0"/>
              <a:t>EDIT MASTER TEXT STYLES</a:t>
            </a:r>
          </a:p>
        </p:txBody>
      </p:sp>
      <p:pic>
        <p:nvPicPr>
          <p:cNvPr id="24" name="Picture 23">
            <a:extLst>
              <a:ext uri="{FF2B5EF4-FFF2-40B4-BE49-F238E27FC236}">
                <a16:creationId xmlns:a16="http://schemas.microsoft.com/office/drawing/2014/main" id="{297A63F6-B985-744D-9320-CC7DB2CAEF96}"/>
              </a:ext>
            </a:extLst>
          </p:cNvPr>
          <p:cNvPicPr>
            <a:picLocks noChangeAspect="1"/>
          </p:cNvPicPr>
          <p:nvPr userDrawn="1"/>
        </p:nvPicPr>
        <p:blipFill>
          <a:blip r:embed="rId2"/>
          <a:stretch>
            <a:fillRect/>
          </a:stretch>
        </p:blipFill>
        <p:spPr>
          <a:xfrm>
            <a:off x="503717" y="6043199"/>
            <a:ext cx="2203370" cy="424169"/>
          </a:xfrm>
          <a:prstGeom prst="rect">
            <a:avLst/>
          </a:prstGeom>
        </p:spPr>
      </p:pic>
    </p:spTree>
    <p:extLst>
      <p:ext uri="{BB962C8B-B14F-4D97-AF65-F5344CB8AC3E}">
        <p14:creationId xmlns:p14="http://schemas.microsoft.com/office/powerpoint/2010/main" val="3309647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Dark -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A5C3-B789-9E4C-83D2-E404BD66F526}"/>
              </a:ext>
            </a:extLst>
          </p:cNvPr>
          <p:cNvSpPr>
            <a:spLocks noGrp="1"/>
          </p:cNvSpPr>
          <p:nvPr>
            <p:ph type="title"/>
          </p:nvPr>
        </p:nvSpPr>
        <p:spPr>
          <a:xfrm>
            <a:off x="228599" y="322660"/>
            <a:ext cx="8293610" cy="969872"/>
          </a:xfrm>
        </p:spPr>
        <p:txBody>
          <a:bodyPr anchor="t">
            <a:normAutofit/>
          </a:bodyPr>
          <a:lstStyle>
            <a:lvl1pPr>
              <a:lnSpc>
                <a:spcPct val="90000"/>
              </a:lnSpc>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0E9E97D-5F09-D84D-BC3C-0A576CC2ACB6}"/>
              </a:ext>
            </a:extLst>
          </p:cNvPr>
          <p:cNvSpPr>
            <a:spLocks noGrp="1"/>
          </p:cNvSpPr>
          <p:nvPr>
            <p:ph idx="1"/>
          </p:nvPr>
        </p:nvSpPr>
        <p:spPr>
          <a:xfrm>
            <a:off x="228599" y="1389888"/>
            <a:ext cx="11750040" cy="4901184"/>
          </a:xfrm>
        </p:spPr>
        <p:txBody>
          <a:bodyPr/>
          <a:lstStyle>
            <a:lvl1pPr>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BC15DB-CD86-504B-A086-1716E79B25AE}"/>
              </a:ext>
            </a:extLst>
          </p:cNvPr>
          <p:cNvSpPr>
            <a:spLocks noGrp="1"/>
          </p:cNvSpPr>
          <p:nvPr>
            <p:ph type="dt" sz="half" idx="10"/>
          </p:nvPr>
        </p:nvSpPr>
        <p:spPr/>
        <p:txBody>
          <a:bodyPr/>
          <a:lstStyle>
            <a:lvl1pPr>
              <a:defRPr>
                <a:solidFill>
                  <a:schemeClr val="bg1"/>
                </a:solidFill>
              </a:defRPr>
            </a:lvl1pPr>
          </a:lstStyle>
          <a:p>
            <a:fld id="{5096509F-3236-4D0B-8B88-598EDCDBAFE9}" type="datetime1">
              <a:rPr lang="en-US" smtClean="0"/>
              <a:t>1/27/2022</a:t>
            </a:fld>
            <a:endParaRPr lang="en-US"/>
          </a:p>
        </p:txBody>
      </p:sp>
      <p:sp>
        <p:nvSpPr>
          <p:cNvPr id="5" name="Footer Placeholder 4">
            <a:extLst>
              <a:ext uri="{FF2B5EF4-FFF2-40B4-BE49-F238E27FC236}">
                <a16:creationId xmlns:a16="http://schemas.microsoft.com/office/drawing/2014/main" id="{69E0AA55-0F5E-9C47-B2E6-709B1FB5EAB9}"/>
              </a:ext>
            </a:extLst>
          </p:cNvPr>
          <p:cNvSpPr>
            <a:spLocks noGrp="1"/>
          </p:cNvSpPr>
          <p:nvPr>
            <p:ph type="ftr" sz="quarter" idx="11"/>
          </p:nvPr>
        </p:nvSpPr>
        <p:spPr/>
        <p:txBody>
          <a:bodyPr/>
          <a:lstStyle>
            <a:lvl1pPr>
              <a:defRPr>
                <a:solidFill>
                  <a:schemeClr val="bg1"/>
                </a:solidFill>
              </a:defRPr>
            </a:lvl1pPr>
          </a:lstStyle>
          <a:p>
            <a:r>
              <a:rPr lang="en-US"/>
              <a:t>TRANSITION OVERSIGHT GROUP MEETING</a:t>
            </a:r>
          </a:p>
        </p:txBody>
      </p:sp>
      <p:sp>
        <p:nvSpPr>
          <p:cNvPr id="6" name="Slide Number Placeholder 5">
            <a:extLst>
              <a:ext uri="{FF2B5EF4-FFF2-40B4-BE49-F238E27FC236}">
                <a16:creationId xmlns:a16="http://schemas.microsoft.com/office/drawing/2014/main" id="{C12F3941-2073-174E-8926-3EF32EE145D2}"/>
              </a:ext>
            </a:extLst>
          </p:cNvPr>
          <p:cNvSpPr>
            <a:spLocks noGrp="1"/>
          </p:cNvSpPr>
          <p:nvPr>
            <p:ph type="sldNum" sz="quarter" idx="12"/>
          </p:nvPr>
        </p:nvSpPr>
        <p:spPr/>
        <p:txBody>
          <a:bodyPr/>
          <a:lstStyle>
            <a:lvl1pPr>
              <a:defRPr>
                <a:solidFill>
                  <a:schemeClr val="bg1"/>
                </a:solidFill>
              </a:defRPr>
            </a:lvl1pPr>
          </a:lstStyle>
          <a:p>
            <a:fld id="{A3CBF530-BCB5-554B-BCAA-1081D1E179F2}" type="slidenum">
              <a:rPr lang="en-US" smtClean="0"/>
              <a:pPr/>
              <a:t>‹#›</a:t>
            </a:fld>
            <a:endParaRPr lang="en-US"/>
          </a:p>
        </p:txBody>
      </p:sp>
      <p:cxnSp>
        <p:nvCxnSpPr>
          <p:cNvPr id="7" name="Straight Connector 6">
            <a:extLst>
              <a:ext uri="{FF2B5EF4-FFF2-40B4-BE49-F238E27FC236}">
                <a16:creationId xmlns:a16="http://schemas.microsoft.com/office/drawing/2014/main" id="{E3D0EE67-AF93-D94F-B703-5169B71752F0}"/>
              </a:ext>
            </a:extLst>
          </p:cNvPr>
          <p:cNvCxnSpPr>
            <a:cxnSpLocks/>
          </p:cNvCxnSpPr>
          <p:nvPr userDrawn="1"/>
        </p:nvCxnSpPr>
        <p:spPr>
          <a:xfrm>
            <a:off x="228599" y="6450250"/>
            <a:ext cx="26966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BA4E5C9-8725-CF4E-80AD-EA8E6432BA3B}"/>
              </a:ext>
            </a:extLst>
          </p:cNvPr>
          <p:cNvCxnSpPr>
            <a:cxnSpLocks/>
          </p:cNvCxnSpPr>
          <p:nvPr userDrawn="1"/>
        </p:nvCxnSpPr>
        <p:spPr>
          <a:xfrm>
            <a:off x="3063595" y="6450250"/>
            <a:ext cx="779459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4BDDDDA-0207-7140-9316-A8B6D5B7FBD9}"/>
              </a:ext>
            </a:extLst>
          </p:cNvPr>
          <p:cNvCxnSpPr>
            <a:cxnSpLocks/>
          </p:cNvCxnSpPr>
          <p:nvPr userDrawn="1"/>
        </p:nvCxnSpPr>
        <p:spPr>
          <a:xfrm>
            <a:off x="10991354" y="6450250"/>
            <a:ext cx="987286"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10BE2EA-070F-FA49-9681-38921469F96B}"/>
              </a:ext>
            </a:extLst>
          </p:cNvPr>
          <p:cNvCxnSpPr>
            <a:cxnSpLocks/>
          </p:cNvCxnSpPr>
          <p:nvPr userDrawn="1"/>
        </p:nvCxnSpPr>
        <p:spPr>
          <a:xfrm>
            <a:off x="238026" y="250618"/>
            <a:ext cx="8293609"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DF5F718-3D76-D841-B57D-02B7333295C6}"/>
              </a:ext>
            </a:extLst>
          </p:cNvPr>
          <p:cNvCxnSpPr>
            <a:cxnSpLocks/>
          </p:cNvCxnSpPr>
          <p:nvPr userDrawn="1"/>
        </p:nvCxnSpPr>
        <p:spPr>
          <a:xfrm>
            <a:off x="8814816" y="250618"/>
            <a:ext cx="3172967"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23" name="Subtitle 2">
            <a:extLst>
              <a:ext uri="{FF2B5EF4-FFF2-40B4-BE49-F238E27FC236}">
                <a16:creationId xmlns:a16="http://schemas.microsoft.com/office/drawing/2014/main" id="{4E9734FD-8650-9F45-894D-87250E82D55E}"/>
              </a:ext>
            </a:extLst>
          </p:cNvPr>
          <p:cNvSpPr>
            <a:spLocks noGrp="1"/>
          </p:cNvSpPr>
          <p:nvPr>
            <p:ph type="subTitle" idx="13" hasCustomPrompt="1"/>
          </p:nvPr>
        </p:nvSpPr>
        <p:spPr>
          <a:xfrm>
            <a:off x="8805672" y="322660"/>
            <a:ext cx="3172967" cy="517614"/>
          </a:xfrm>
        </p:spPr>
        <p:txBody>
          <a:bodyPr>
            <a:normAutofit/>
          </a:bodyPr>
          <a:lstStyle>
            <a:lvl1pPr marL="0" indent="0" algn="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7967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Dark -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A5C3-B789-9E4C-83D2-E404BD66F526}"/>
              </a:ext>
            </a:extLst>
          </p:cNvPr>
          <p:cNvSpPr>
            <a:spLocks noGrp="1"/>
          </p:cNvSpPr>
          <p:nvPr>
            <p:ph type="title"/>
          </p:nvPr>
        </p:nvSpPr>
        <p:spPr>
          <a:xfrm>
            <a:off x="228598" y="670415"/>
            <a:ext cx="11750041" cy="969872"/>
          </a:xfrm>
        </p:spPr>
        <p:txBody>
          <a:bodyPr anchor="t">
            <a:normAutofit/>
          </a:bodyPr>
          <a:lstStyle>
            <a:lvl1pPr>
              <a:lnSpc>
                <a:spcPct val="90000"/>
              </a:lnSpc>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0E9E97D-5F09-D84D-BC3C-0A576CC2ACB6}"/>
              </a:ext>
            </a:extLst>
          </p:cNvPr>
          <p:cNvSpPr>
            <a:spLocks noGrp="1"/>
          </p:cNvSpPr>
          <p:nvPr>
            <p:ph idx="1"/>
          </p:nvPr>
        </p:nvSpPr>
        <p:spPr>
          <a:xfrm>
            <a:off x="228599" y="1819656"/>
            <a:ext cx="11750040" cy="4471416"/>
          </a:xfrm>
        </p:spPr>
        <p:txBody>
          <a:bodyPr/>
          <a:lstStyle>
            <a:lvl1pPr>
              <a:defRPr sz="1800">
                <a:solidFill>
                  <a:schemeClr val="bg2"/>
                </a:solidFill>
              </a:defRPr>
            </a:lvl1pPr>
            <a:lvl2pPr>
              <a:defRPr sz="1600">
                <a:solidFill>
                  <a:schemeClr val="bg2"/>
                </a:solidFill>
              </a:defRPr>
            </a:lvl2pPr>
            <a:lvl3pPr>
              <a:defRPr sz="1400">
                <a:solidFill>
                  <a:schemeClr val="bg2"/>
                </a:solidFill>
              </a:defRPr>
            </a:lvl3pPr>
            <a:lvl4pPr>
              <a:defRPr sz="12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BC15DB-CD86-504B-A086-1716E79B25AE}"/>
              </a:ext>
            </a:extLst>
          </p:cNvPr>
          <p:cNvSpPr>
            <a:spLocks noGrp="1"/>
          </p:cNvSpPr>
          <p:nvPr>
            <p:ph type="dt" sz="half" idx="10"/>
          </p:nvPr>
        </p:nvSpPr>
        <p:spPr/>
        <p:txBody>
          <a:bodyPr/>
          <a:lstStyle>
            <a:lvl1pPr>
              <a:defRPr>
                <a:solidFill>
                  <a:schemeClr val="bg1"/>
                </a:solidFill>
              </a:defRPr>
            </a:lvl1pPr>
          </a:lstStyle>
          <a:p>
            <a:fld id="{5E34BF4B-2237-416E-9E89-986FC69A1B40}" type="datetime1">
              <a:rPr lang="en-US" smtClean="0"/>
              <a:t>1/27/2022</a:t>
            </a:fld>
            <a:endParaRPr lang="en-US"/>
          </a:p>
        </p:txBody>
      </p:sp>
      <p:sp>
        <p:nvSpPr>
          <p:cNvPr id="5" name="Footer Placeholder 4">
            <a:extLst>
              <a:ext uri="{FF2B5EF4-FFF2-40B4-BE49-F238E27FC236}">
                <a16:creationId xmlns:a16="http://schemas.microsoft.com/office/drawing/2014/main" id="{69E0AA55-0F5E-9C47-B2E6-709B1FB5EAB9}"/>
              </a:ext>
            </a:extLst>
          </p:cNvPr>
          <p:cNvSpPr>
            <a:spLocks noGrp="1"/>
          </p:cNvSpPr>
          <p:nvPr>
            <p:ph type="ftr" sz="quarter" idx="11"/>
          </p:nvPr>
        </p:nvSpPr>
        <p:spPr/>
        <p:txBody>
          <a:bodyPr/>
          <a:lstStyle>
            <a:lvl1pPr>
              <a:defRPr>
                <a:solidFill>
                  <a:schemeClr val="bg1"/>
                </a:solidFill>
              </a:defRPr>
            </a:lvl1pPr>
          </a:lstStyle>
          <a:p>
            <a:r>
              <a:rPr lang="en-US"/>
              <a:t>TRANSITION OVERSIGHT GROUP MEETING</a:t>
            </a:r>
          </a:p>
        </p:txBody>
      </p:sp>
      <p:sp>
        <p:nvSpPr>
          <p:cNvPr id="6" name="Slide Number Placeholder 5">
            <a:extLst>
              <a:ext uri="{FF2B5EF4-FFF2-40B4-BE49-F238E27FC236}">
                <a16:creationId xmlns:a16="http://schemas.microsoft.com/office/drawing/2014/main" id="{C12F3941-2073-174E-8926-3EF32EE145D2}"/>
              </a:ext>
            </a:extLst>
          </p:cNvPr>
          <p:cNvSpPr>
            <a:spLocks noGrp="1"/>
          </p:cNvSpPr>
          <p:nvPr>
            <p:ph type="sldNum" sz="quarter" idx="12"/>
          </p:nvPr>
        </p:nvSpPr>
        <p:spPr/>
        <p:txBody>
          <a:bodyPr/>
          <a:lstStyle>
            <a:lvl1pPr>
              <a:defRPr>
                <a:solidFill>
                  <a:schemeClr val="bg1"/>
                </a:solidFill>
              </a:defRPr>
            </a:lvl1pPr>
          </a:lstStyle>
          <a:p>
            <a:fld id="{A3CBF530-BCB5-554B-BCAA-1081D1E179F2}" type="slidenum">
              <a:rPr lang="en-US" smtClean="0"/>
              <a:pPr/>
              <a:t>‹#›</a:t>
            </a:fld>
            <a:endParaRPr lang="en-US"/>
          </a:p>
        </p:txBody>
      </p:sp>
      <p:cxnSp>
        <p:nvCxnSpPr>
          <p:cNvPr id="7" name="Straight Connector 6">
            <a:extLst>
              <a:ext uri="{FF2B5EF4-FFF2-40B4-BE49-F238E27FC236}">
                <a16:creationId xmlns:a16="http://schemas.microsoft.com/office/drawing/2014/main" id="{E3D0EE67-AF93-D94F-B703-5169B71752F0}"/>
              </a:ext>
            </a:extLst>
          </p:cNvPr>
          <p:cNvCxnSpPr>
            <a:cxnSpLocks/>
          </p:cNvCxnSpPr>
          <p:nvPr userDrawn="1"/>
        </p:nvCxnSpPr>
        <p:spPr>
          <a:xfrm>
            <a:off x="228599" y="6450250"/>
            <a:ext cx="269665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BA4E5C9-8725-CF4E-80AD-EA8E6432BA3B}"/>
              </a:ext>
            </a:extLst>
          </p:cNvPr>
          <p:cNvCxnSpPr>
            <a:cxnSpLocks/>
          </p:cNvCxnSpPr>
          <p:nvPr userDrawn="1"/>
        </p:nvCxnSpPr>
        <p:spPr>
          <a:xfrm>
            <a:off x="3063595" y="6450250"/>
            <a:ext cx="779459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4BDDDDA-0207-7140-9316-A8B6D5B7FBD9}"/>
              </a:ext>
            </a:extLst>
          </p:cNvPr>
          <p:cNvCxnSpPr>
            <a:cxnSpLocks/>
          </p:cNvCxnSpPr>
          <p:nvPr userDrawn="1"/>
        </p:nvCxnSpPr>
        <p:spPr>
          <a:xfrm>
            <a:off x="10991354" y="6450250"/>
            <a:ext cx="987286"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10BE2EA-070F-FA49-9681-38921469F96B}"/>
              </a:ext>
            </a:extLst>
          </p:cNvPr>
          <p:cNvCxnSpPr>
            <a:cxnSpLocks/>
          </p:cNvCxnSpPr>
          <p:nvPr userDrawn="1"/>
        </p:nvCxnSpPr>
        <p:spPr>
          <a:xfrm>
            <a:off x="228599" y="588946"/>
            <a:ext cx="1175004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23" name="Subtitle 2">
            <a:extLst>
              <a:ext uri="{FF2B5EF4-FFF2-40B4-BE49-F238E27FC236}">
                <a16:creationId xmlns:a16="http://schemas.microsoft.com/office/drawing/2014/main" id="{4E9734FD-8650-9F45-894D-87250E82D55E}"/>
              </a:ext>
            </a:extLst>
          </p:cNvPr>
          <p:cNvSpPr>
            <a:spLocks noGrp="1"/>
          </p:cNvSpPr>
          <p:nvPr>
            <p:ph type="subTitle" idx="13" hasCustomPrompt="1"/>
          </p:nvPr>
        </p:nvSpPr>
        <p:spPr>
          <a:xfrm>
            <a:off x="228599" y="216421"/>
            <a:ext cx="11750040"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8660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Image - Light - R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853527-A104-8C44-97CE-2A35982B3FE7}"/>
              </a:ext>
            </a:extLst>
          </p:cNvPr>
          <p:cNvSpPr/>
          <p:nvPr userDrawn="1"/>
        </p:nvSpPr>
        <p:spPr>
          <a:xfrm>
            <a:off x="6019800" y="-11364"/>
            <a:ext cx="6172200" cy="6869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b="0" i="0" dirty="0">
              <a:latin typeface="Gotham Book" panose="02000504050000020004" pitchFamily="2" charset="0"/>
            </a:endParaRPr>
          </a:p>
        </p:txBody>
      </p:sp>
      <p:sp>
        <p:nvSpPr>
          <p:cNvPr id="3" name="Content Placeholder 2">
            <a:extLst>
              <a:ext uri="{FF2B5EF4-FFF2-40B4-BE49-F238E27FC236}">
                <a16:creationId xmlns:a16="http://schemas.microsoft.com/office/drawing/2014/main" id="{BDBD31E7-32AB-9A4C-98B0-0E769A82B9F3}"/>
              </a:ext>
            </a:extLst>
          </p:cNvPr>
          <p:cNvSpPr>
            <a:spLocks noGrp="1"/>
          </p:cNvSpPr>
          <p:nvPr>
            <p:ph sz="half" idx="1"/>
          </p:nvPr>
        </p:nvSpPr>
        <p:spPr>
          <a:xfrm>
            <a:off x="466345" y="1960234"/>
            <a:ext cx="5074920" cy="414411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5D43828-493E-2740-94EF-0387A7938B39}"/>
              </a:ext>
            </a:extLst>
          </p:cNvPr>
          <p:cNvSpPr>
            <a:spLocks noGrp="1"/>
          </p:cNvSpPr>
          <p:nvPr>
            <p:ph type="dt" sz="half" idx="10"/>
          </p:nvPr>
        </p:nvSpPr>
        <p:spPr/>
        <p:txBody>
          <a:bodyPr/>
          <a:lstStyle/>
          <a:p>
            <a:fld id="{17822C59-B428-4AFB-8678-E62EF96FBDCC}" type="datetime1">
              <a:rPr lang="en-US" smtClean="0"/>
              <a:t>1/27/2022</a:t>
            </a:fld>
            <a:endParaRPr lang="en-US"/>
          </a:p>
        </p:txBody>
      </p:sp>
      <p:sp>
        <p:nvSpPr>
          <p:cNvPr id="6" name="Footer Placeholder 5">
            <a:extLst>
              <a:ext uri="{FF2B5EF4-FFF2-40B4-BE49-F238E27FC236}">
                <a16:creationId xmlns:a16="http://schemas.microsoft.com/office/drawing/2014/main" id="{FCABD446-0A8A-BA4B-A37C-FD5F285EF001}"/>
              </a:ext>
            </a:extLst>
          </p:cNvPr>
          <p:cNvSpPr>
            <a:spLocks noGrp="1"/>
          </p:cNvSpPr>
          <p:nvPr>
            <p:ph type="ftr" sz="quarter" idx="11"/>
          </p:nvPr>
        </p:nvSpPr>
        <p:spPr/>
        <p:txBody>
          <a:bodyPr/>
          <a:lstStyle/>
          <a:p>
            <a:r>
              <a:rPr lang="en-US"/>
              <a:t>TRANSITION OVERSIGHT GROUP MEETING</a:t>
            </a:r>
          </a:p>
        </p:txBody>
      </p:sp>
      <p:sp>
        <p:nvSpPr>
          <p:cNvPr id="7" name="Slide Number Placeholder 6">
            <a:extLst>
              <a:ext uri="{FF2B5EF4-FFF2-40B4-BE49-F238E27FC236}">
                <a16:creationId xmlns:a16="http://schemas.microsoft.com/office/drawing/2014/main" id="{BD996FC6-1D96-A64C-A826-A928627C62C7}"/>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11" name="Straight Connector 10">
            <a:extLst>
              <a:ext uri="{FF2B5EF4-FFF2-40B4-BE49-F238E27FC236}">
                <a16:creationId xmlns:a16="http://schemas.microsoft.com/office/drawing/2014/main" id="{54BF4F0D-EB4E-5D4D-96CB-0E8AE803700A}"/>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18E4ABE-5C5C-944A-90D4-BDCA5D353775}"/>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D5353E0-414A-E24F-BE32-CE1D2C3D0D32}"/>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sp>
        <p:nvSpPr>
          <p:cNvPr id="18" name="Title 1">
            <a:extLst>
              <a:ext uri="{FF2B5EF4-FFF2-40B4-BE49-F238E27FC236}">
                <a16:creationId xmlns:a16="http://schemas.microsoft.com/office/drawing/2014/main" id="{A7E497F2-2B52-704D-9801-0869A37E2527}"/>
              </a:ext>
            </a:extLst>
          </p:cNvPr>
          <p:cNvSpPr>
            <a:spLocks noGrp="1"/>
          </p:cNvSpPr>
          <p:nvPr>
            <p:ph type="title"/>
          </p:nvPr>
        </p:nvSpPr>
        <p:spPr>
          <a:xfrm>
            <a:off x="466346" y="922316"/>
            <a:ext cx="5074920" cy="969872"/>
          </a:xfrm>
        </p:spPr>
        <p:txBody>
          <a:bodyPr anchor="t">
            <a:normAutofit/>
          </a:bodyPr>
          <a:lstStyle>
            <a:lvl1pPr>
              <a:lnSpc>
                <a:spcPct val="90000"/>
              </a:lnSpc>
              <a:defRPr sz="3200"/>
            </a:lvl1pPr>
          </a:lstStyle>
          <a:p>
            <a:r>
              <a:rPr lang="en-US"/>
              <a:t>Click to edit Master title style</a:t>
            </a:r>
            <a:endParaRPr lang="en-US" dirty="0"/>
          </a:p>
        </p:txBody>
      </p:sp>
      <p:cxnSp>
        <p:nvCxnSpPr>
          <p:cNvPr id="19" name="Straight Connector 18">
            <a:extLst>
              <a:ext uri="{FF2B5EF4-FFF2-40B4-BE49-F238E27FC236}">
                <a16:creationId xmlns:a16="http://schemas.microsoft.com/office/drawing/2014/main" id="{5682F408-8B25-FC4F-A8EF-25A2E50A107C}"/>
              </a:ext>
            </a:extLst>
          </p:cNvPr>
          <p:cNvCxnSpPr>
            <a:cxnSpLocks/>
          </p:cNvCxnSpPr>
          <p:nvPr userDrawn="1"/>
        </p:nvCxnSpPr>
        <p:spPr>
          <a:xfrm>
            <a:off x="466345" y="850274"/>
            <a:ext cx="5074920" cy="0"/>
          </a:xfrm>
          <a:prstGeom prst="line">
            <a:avLst/>
          </a:prstGeom>
          <a:ln w="19050"/>
        </p:spPr>
        <p:style>
          <a:lnRef idx="1">
            <a:schemeClr val="dk1"/>
          </a:lnRef>
          <a:fillRef idx="0">
            <a:schemeClr val="dk1"/>
          </a:fillRef>
          <a:effectRef idx="0">
            <a:schemeClr val="dk1"/>
          </a:effectRef>
          <a:fontRef idx="minor">
            <a:schemeClr val="tx1"/>
          </a:fontRef>
        </p:style>
      </p:cxnSp>
      <p:sp>
        <p:nvSpPr>
          <p:cNvPr id="20" name="Subtitle 2">
            <a:extLst>
              <a:ext uri="{FF2B5EF4-FFF2-40B4-BE49-F238E27FC236}">
                <a16:creationId xmlns:a16="http://schemas.microsoft.com/office/drawing/2014/main" id="{6BBDA337-B651-1A43-9107-05DDDF70319B}"/>
              </a:ext>
            </a:extLst>
          </p:cNvPr>
          <p:cNvSpPr>
            <a:spLocks noGrp="1"/>
          </p:cNvSpPr>
          <p:nvPr>
            <p:ph type="subTitle" idx="13" hasCustomPrompt="1"/>
          </p:nvPr>
        </p:nvSpPr>
        <p:spPr>
          <a:xfrm>
            <a:off x="466346" y="477749"/>
            <a:ext cx="5074920"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4" name="Picture 23">
            <a:extLst>
              <a:ext uri="{FF2B5EF4-FFF2-40B4-BE49-F238E27FC236}">
                <a16:creationId xmlns:a16="http://schemas.microsoft.com/office/drawing/2014/main" id="{C786B4D5-FBCF-7841-9C0B-190DEC7BE4F7}"/>
              </a:ext>
            </a:extLst>
          </p:cNvPr>
          <p:cNvPicPr>
            <a:picLocks noChangeAspect="1"/>
          </p:cNvPicPr>
          <p:nvPr userDrawn="1"/>
        </p:nvPicPr>
        <p:blipFill>
          <a:blip r:embed="rId2"/>
          <a:stretch>
            <a:fillRect/>
          </a:stretch>
        </p:blipFill>
        <p:spPr>
          <a:xfrm>
            <a:off x="10846287" y="216421"/>
            <a:ext cx="1132353" cy="217989"/>
          </a:xfrm>
          <a:prstGeom prst="rect">
            <a:avLst/>
          </a:prstGeom>
        </p:spPr>
      </p:pic>
    </p:spTree>
    <p:extLst>
      <p:ext uri="{BB962C8B-B14F-4D97-AF65-F5344CB8AC3E}">
        <p14:creationId xmlns:p14="http://schemas.microsoft.com/office/powerpoint/2010/main" val="307013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Image - Light - Lef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853527-A104-8C44-97CE-2A35982B3FE7}"/>
              </a:ext>
            </a:extLst>
          </p:cNvPr>
          <p:cNvSpPr/>
          <p:nvPr userDrawn="1"/>
        </p:nvSpPr>
        <p:spPr>
          <a:xfrm>
            <a:off x="0" y="-11363"/>
            <a:ext cx="6172200" cy="6869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en-US" b="0" i="0" dirty="0">
              <a:latin typeface="Gotham Book" panose="02000504050000020004" pitchFamily="2" charset="0"/>
            </a:endParaRPr>
          </a:p>
        </p:txBody>
      </p:sp>
      <p:sp>
        <p:nvSpPr>
          <p:cNvPr id="5" name="Date Placeholder 4">
            <a:extLst>
              <a:ext uri="{FF2B5EF4-FFF2-40B4-BE49-F238E27FC236}">
                <a16:creationId xmlns:a16="http://schemas.microsoft.com/office/drawing/2014/main" id="{F5D43828-493E-2740-94EF-0387A7938B39}"/>
              </a:ext>
            </a:extLst>
          </p:cNvPr>
          <p:cNvSpPr>
            <a:spLocks noGrp="1"/>
          </p:cNvSpPr>
          <p:nvPr>
            <p:ph type="dt" sz="half" idx="10"/>
          </p:nvPr>
        </p:nvSpPr>
        <p:spPr/>
        <p:txBody>
          <a:bodyPr/>
          <a:lstStyle/>
          <a:p>
            <a:fld id="{BCA0ED95-4F93-4E89-820E-2034F09CD5E5}" type="datetime1">
              <a:rPr lang="en-US" smtClean="0"/>
              <a:t>1/27/2022</a:t>
            </a:fld>
            <a:endParaRPr lang="en-US"/>
          </a:p>
        </p:txBody>
      </p:sp>
      <p:sp>
        <p:nvSpPr>
          <p:cNvPr id="6" name="Footer Placeholder 5">
            <a:extLst>
              <a:ext uri="{FF2B5EF4-FFF2-40B4-BE49-F238E27FC236}">
                <a16:creationId xmlns:a16="http://schemas.microsoft.com/office/drawing/2014/main" id="{FCABD446-0A8A-BA4B-A37C-FD5F285EF001}"/>
              </a:ext>
            </a:extLst>
          </p:cNvPr>
          <p:cNvSpPr>
            <a:spLocks noGrp="1"/>
          </p:cNvSpPr>
          <p:nvPr>
            <p:ph type="ftr" sz="quarter" idx="11"/>
          </p:nvPr>
        </p:nvSpPr>
        <p:spPr/>
        <p:txBody>
          <a:bodyPr/>
          <a:lstStyle/>
          <a:p>
            <a:r>
              <a:rPr lang="en-US"/>
              <a:t>TRANSITION OVERSIGHT GROUP MEETING</a:t>
            </a:r>
          </a:p>
        </p:txBody>
      </p:sp>
      <p:sp>
        <p:nvSpPr>
          <p:cNvPr id="7" name="Slide Number Placeholder 6">
            <a:extLst>
              <a:ext uri="{FF2B5EF4-FFF2-40B4-BE49-F238E27FC236}">
                <a16:creationId xmlns:a16="http://schemas.microsoft.com/office/drawing/2014/main" id="{BD996FC6-1D96-A64C-A826-A928627C62C7}"/>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11" name="Straight Connector 10">
            <a:extLst>
              <a:ext uri="{FF2B5EF4-FFF2-40B4-BE49-F238E27FC236}">
                <a16:creationId xmlns:a16="http://schemas.microsoft.com/office/drawing/2014/main" id="{54BF4F0D-EB4E-5D4D-96CB-0E8AE803700A}"/>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18E4ABE-5C5C-944A-90D4-BDCA5D353775}"/>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D5353E0-414A-E24F-BE32-CE1D2C3D0D32}"/>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883B2808-1F58-4D4B-A382-8E1C130D17D1}"/>
              </a:ext>
            </a:extLst>
          </p:cNvPr>
          <p:cNvPicPr>
            <a:picLocks noChangeAspect="1"/>
          </p:cNvPicPr>
          <p:nvPr userDrawn="1"/>
        </p:nvPicPr>
        <p:blipFill>
          <a:blip r:embed="rId2"/>
          <a:stretch>
            <a:fillRect/>
          </a:stretch>
        </p:blipFill>
        <p:spPr>
          <a:xfrm>
            <a:off x="208767" y="216421"/>
            <a:ext cx="1132353" cy="217989"/>
          </a:xfrm>
          <a:prstGeom prst="rect">
            <a:avLst/>
          </a:prstGeom>
        </p:spPr>
      </p:pic>
      <p:sp>
        <p:nvSpPr>
          <p:cNvPr id="16" name="Content Placeholder 2">
            <a:extLst>
              <a:ext uri="{FF2B5EF4-FFF2-40B4-BE49-F238E27FC236}">
                <a16:creationId xmlns:a16="http://schemas.microsoft.com/office/drawing/2014/main" id="{55C7275F-131A-9648-9F8D-24F3AEB300CD}"/>
              </a:ext>
            </a:extLst>
          </p:cNvPr>
          <p:cNvSpPr>
            <a:spLocks noGrp="1"/>
          </p:cNvSpPr>
          <p:nvPr>
            <p:ph sz="half" idx="1"/>
          </p:nvPr>
        </p:nvSpPr>
        <p:spPr>
          <a:xfrm>
            <a:off x="6501385" y="1916895"/>
            <a:ext cx="5074920" cy="414411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a:extLst>
              <a:ext uri="{FF2B5EF4-FFF2-40B4-BE49-F238E27FC236}">
                <a16:creationId xmlns:a16="http://schemas.microsoft.com/office/drawing/2014/main" id="{CECDD012-0C67-F944-A6F5-C7A8A5024827}"/>
              </a:ext>
            </a:extLst>
          </p:cNvPr>
          <p:cNvSpPr>
            <a:spLocks noGrp="1"/>
          </p:cNvSpPr>
          <p:nvPr>
            <p:ph type="title"/>
          </p:nvPr>
        </p:nvSpPr>
        <p:spPr>
          <a:xfrm>
            <a:off x="6501386" y="878977"/>
            <a:ext cx="5074920" cy="969872"/>
          </a:xfrm>
        </p:spPr>
        <p:txBody>
          <a:bodyPr anchor="t">
            <a:normAutofit/>
          </a:bodyPr>
          <a:lstStyle>
            <a:lvl1pPr>
              <a:lnSpc>
                <a:spcPct val="90000"/>
              </a:lnSpc>
              <a:defRPr sz="3200"/>
            </a:lvl1pPr>
          </a:lstStyle>
          <a:p>
            <a:r>
              <a:rPr lang="en-US"/>
              <a:t>Click to edit Master title style</a:t>
            </a:r>
            <a:endParaRPr lang="en-US" dirty="0"/>
          </a:p>
        </p:txBody>
      </p:sp>
      <p:cxnSp>
        <p:nvCxnSpPr>
          <p:cNvPr id="21" name="Straight Connector 20">
            <a:extLst>
              <a:ext uri="{FF2B5EF4-FFF2-40B4-BE49-F238E27FC236}">
                <a16:creationId xmlns:a16="http://schemas.microsoft.com/office/drawing/2014/main" id="{9AE7FE25-6B27-B24B-8102-8B31997BC631}"/>
              </a:ext>
            </a:extLst>
          </p:cNvPr>
          <p:cNvCxnSpPr>
            <a:cxnSpLocks/>
          </p:cNvCxnSpPr>
          <p:nvPr userDrawn="1"/>
        </p:nvCxnSpPr>
        <p:spPr>
          <a:xfrm>
            <a:off x="6501385" y="806935"/>
            <a:ext cx="5074920"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Subtitle 2">
            <a:extLst>
              <a:ext uri="{FF2B5EF4-FFF2-40B4-BE49-F238E27FC236}">
                <a16:creationId xmlns:a16="http://schemas.microsoft.com/office/drawing/2014/main" id="{17ECDA6A-386F-F047-9E88-6F8416A4258E}"/>
              </a:ext>
            </a:extLst>
          </p:cNvPr>
          <p:cNvSpPr>
            <a:spLocks noGrp="1"/>
          </p:cNvSpPr>
          <p:nvPr>
            <p:ph type="subTitle" idx="13" hasCustomPrompt="1"/>
          </p:nvPr>
        </p:nvSpPr>
        <p:spPr>
          <a:xfrm>
            <a:off x="6501386" y="434410"/>
            <a:ext cx="5074920"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612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Content - Ligh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BD31E7-32AB-9A4C-98B0-0E769A82B9F3}"/>
              </a:ext>
            </a:extLst>
          </p:cNvPr>
          <p:cNvSpPr>
            <a:spLocks noGrp="1"/>
          </p:cNvSpPr>
          <p:nvPr>
            <p:ph sz="half" idx="1"/>
          </p:nvPr>
        </p:nvSpPr>
        <p:spPr>
          <a:xfrm>
            <a:off x="512063" y="1967735"/>
            <a:ext cx="5180077" cy="421841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5D43828-493E-2740-94EF-0387A7938B39}"/>
              </a:ext>
            </a:extLst>
          </p:cNvPr>
          <p:cNvSpPr>
            <a:spLocks noGrp="1"/>
          </p:cNvSpPr>
          <p:nvPr>
            <p:ph type="dt" sz="half" idx="10"/>
          </p:nvPr>
        </p:nvSpPr>
        <p:spPr/>
        <p:txBody>
          <a:bodyPr/>
          <a:lstStyle/>
          <a:p>
            <a:fld id="{50D00C26-1CBF-490F-B76B-C5FE2B11A89F}" type="datetime1">
              <a:rPr lang="en-US" smtClean="0"/>
              <a:t>1/27/2022</a:t>
            </a:fld>
            <a:endParaRPr lang="en-US"/>
          </a:p>
        </p:txBody>
      </p:sp>
      <p:sp>
        <p:nvSpPr>
          <p:cNvPr id="6" name="Footer Placeholder 5">
            <a:extLst>
              <a:ext uri="{FF2B5EF4-FFF2-40B4-BE49-F238E27FC236}">
                <a16:creationId xmlns:a16="http://schemas.microsoft.com/office/drawing/2014/main" id="{FCABD446-0A8A-BA4B-A37C-FD5F285EF001}"/>
              </a:ext>
            </a:extLst>
          </p:cNvPr>
          <p:cNvSpPr>
            <a:spLocks noGrp="1"/>
          </p:cNvSpPr>
          <p:nvPr>
            <p:ph type="ftr" sz="quarter" idx="11"/>
          </p:nvPr>
        </p:nvSpPr>
        <p:spPr/>
        <p:txBody>
          <a:bodyPr/>
          <a:lstStyle/>
          <a:p>
            <a:r>
              <a:rPr lang="en-US"/>
              <a:t>TRANSITION OVERSIGHT GROUP MEETING</a:t>
            </a:r>
          </a:p>
        </p:txBody>
      </p:sp>
      <p:sp>
        <p:nvSpPr>
          <p:cNvPr id="7" name="Slide Number Placeholder 6">
            <a:extLst>
              <a:ext uri="{FF2B5EF4-FFF2-40B4-BE49-F238E27FC236}">
                <a16:creationId xmlns:a16="http://schemas.microsoft.com/office/drawing/2014/main" id="{BD996FC6-1D96-A64C-A826-A928627C62C7}"/>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11" name="Straight Connector 10">
            <a:extLst>
              <a:ext uri="{FF2B5EF4-FFF2-40B4-BE49-F238E27FC236}">
                <a16:creationId xmlns:a16="http://schemas.microsoft.com/office/drawing/2014/main" id="{54BF4F0D-EB4E-5D4D-96CB-0E8AE803700A}"/>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18E4ABE-5C5C-944A-90D4-BDCA5D353775}"/>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D5353E0-414A-E24F-BE32-CE1D2C3D0D32}"/>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sp>
        <p:nvSpPr>
          <p:cNvPr id="18" name="Title 1">
            <a:extLst>
              <a:ext uri="{FF2B5EF4-FFF2-40B4-BE49-F238E27FC236}">
                <a16:creationId xmlns:a16="http://schemas.microsoft.com/office/drawing/2014/main" id="{A7E497F2-2B52-704D-9801-0869A37E2527}"/>
              </a:ext>
            </a:extLst>
          </p:cNvPr>
          <p:cNvSpPr>
            <a:spLocks noGrp="1"/>
          </p:cNvSpPr>
          <p:nvPr>
            <p:ph type="title"/>
          </p:nvPr>
        </p:nvSpPr>
        <p:spPr>
          <a:xfrm>
            <a:off x="512064" y="907876"/>
            <a:ext cx="11137392" cy="969872"/>
          </a:xfrm>
        </p:spPr>
        <p:txBody>
          <a:bodyPr anchor="t">
            <a:normAutofit/>
          </a:bodyPr>
          <a:lstStyle>
            <a:lvl1pPr>
              <a:lnSpc>
                <a:spcPct val="90000"/>
              </a:lnSpc>
              <a:defRPr sz="3200"/>
            </a:lvl1pPr>
          </a:lstStyle>
          <a:p>
            <a:r>
              <a:rPr lang="en-US"/>
              <a:t>Click to edit Master title style</a:t>
            </a:r>
            <a:endParaRPr lang="en-US" dirty="0"/>
          </a:p>
        </p:txBody>
      </p:sp>
      <p:cxnSp>
        <p:nvCxnSpPr>
          <p:cNvPr id="19" name="Straight Connector 18">
            <a:extLst>
              <a:ext uri="{FF2B5EF4-FFF2-40B4-BE49-F238E27FC236}">
                <a16:creationId xmlns:a16="http://schemas.microsoft.com/office/drawing/2014/main" id="{5682F408-8B25-FC4F-A8EF-25A2E50A107C}"/>
              </a:ext>
            </a:extLst>
          </p:cNvPr>
          <p:cNvCxnSpPr>
            <a:cxnSpLocks/>
          </p:cNvCxnSpPr>
          <p:nvPr userDrawn="1"/>
        </p:nvCxnSpPr>
        <p:spPr>
          <a:xfrm>
            <a:off x="512063" y="835834"/>
            <a:ext cx="11137392" cy="0"/>
          </a:xfrm>
          <a:prstGeom prst="line">
            <a:avLst/>
          </a:prstGeom>
          <a:ln w="19050"/>
        </p:spPr>
        <p:style>
          <a:lnRef idx="1">
            <a:schemeClr val="dk1"/>
          </a:lnRef>
          <a:fillRef idx="0">
            <a:schemeClr val="dk1"/>
          </a:fillRef>
          <a:effectRef idx="0">
            <a:schemeClr val="dk1"/>
          </a:effectRef>
          <a:fontRef idx="minor">
            <a:schemeClr val="tx1"/>
          </a:fontRef>
        </p:style>
      </p:cxnSp>
      <p:sp>
        <p:nvSpPr>
          <p:cNvPr id="20" name="Subtitle 2">
            <a:extLst>
              <a:ext uri="{FF2B5EF4-FFF2-40B4-BE49-F238E27FC236}">
                <a16:creationId xmlns:a16="http://schemas.microsoft.com/office/drawing/2014/main" id="{6BBDA337-B651-1A43-9107-05DDDF70319B}"/>
              </a:ext>
            </a:extLst>
          </p:cNvPr>
          <p:cNvSpPr>
            <a:spLocks noGrp="1"/>
          </p:cNvSpPr>
          <p:nvPr>
            <p:ph type="subTitle" idx="13" hasCustomPrompt="1"/>
          </p:nvPr>
        </p:nvSpPr>
        <p:spPr>
          <a:xfrm>
            <a:off x="512064" y="463309"/>
            <a:ext cx="11137392"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3" name="Content Placeholder 2">
            <a:extLst>
              <a:ext uri="{FF2B5EF4-FFF2-40B4-BE49-F238E27FC236}">
                <a16:creationId xmlns:a16="http://schemas.microsoft.com/office/drawing/2014/main" id="{51067176-FC5A-6F42-AFC1-F6059E8F3A74}"/>
              </a:ext>
            </a:extLst>
          </p:cNvPr>
          <p:cNvSpPr>
            <a:spLocks noGrp="1"/>
          </p:cNvSpPr>
          <p:nvPr>
            <p:ph sz="half" idx="14"/>
          </p:nvPr>
        </p:nvSpPr>
        <p:spPr>
          <a:xfrm>
            <a:off x="6469379" y="1981215"/>
            <a:ext cx="5180077" cy="421841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884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 Content - Light ">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51067176-FC5A-6F42-AFC1-F6059E8F3A74}"/>
              </a:ext>
            </a:extLst>
          </p:cNvPr>
          <p:cNvSpPr>
            <a:spLocks noGrp="1"/>
          </p:cNvSpPr>
          <p:nvPr>
            <p:ph sz="half" idx="14"/>
          </p:nvPr>
        </p:nvSpPr>
        <p:spPr>
          <a:xfrm>
            <a:off x="4421256" y="1949788"/>
            <a:ext cx="3319006" cy="4391339"/>
          </a:xfrm>
          <a:solidFill>
            <a:schemeClr val="bg1"/>
          </a:solidFill>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38E03862-C0B8-244E-8526-2373A16419DF}"/>
              </a:ext>
            </a:extLst>
          </p:cNvPr>
          <p:cNvSpPr>
            <a:spLocks noGrp="1"/>
          </p:cNvSpPr>
          <p:nvPr>
            <p:ph sz="half" idx="15"/>
          </p:nvPr>
        </p:nvSpPr>
        <p:spPr>
          <a:xfrm>
            <a:off x="8330449" y="1943434"/>
            <a:ext cx="3319006" cy="4385570"/>
          </a:xfrm>
          <a:solidFill>
            <a:schemeClr val="bg1"/>
          </a:solidFill>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BDBD31E7-32AB-9A4C-98B0-0E769A82B9F3}"/>
              </a:ext>
            </a:extLst>
          </p:cNvPr>
          <p:cNvSpPr>
            <a:spLocks noGrp="1"/>
          </p:cNvSpPr>
          <p:nvPr>
            <p:ph sz="half" idx="1"/>
          </p:nvPr>
        </p:nvSpPr>
        <p:spPr>
          <a:xfrm>
            <a:off x="512064" y="1944020"/>
            <a:ext cx="3319006" cy="4397108"/>
          </a:xfrm>
          <a:solidFill>
            <a:schemeClr val="bg1"/>
          </a:solidFill>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5D43828-493E-2740-94EF-0387A7938B39}"/>
              </a:ext>
            </a:extLst>
          </p:cNvPr>
          <p:cNvSpPr>
            <a:spLocks noGrp="1"/>
          </p:cNvSpPr>
          <p:nvPr>
            <p:ph type="dt" sz="half" idx="10"/>
          </p:nvPr>
        </p:nvSpPr>
        <p:spPr/>
        <p:txBody>
          <a:bodyPr/>
          <a:lstStyle/>
          <a:p>
            <a:fld id="{E96AA82E-DA27-4142-BF35-D48CFD18F5B3}" type="datetime1">
              <a:rPr lang="en-US" smtClean="0"/>
              <a:t>1/27/2022</a:t>
            </a:fld>
            <a:endParaRPr lang="en-US"/>
          </a:p>
        </p:txBody>
      </p:sp>
      <p:sp>
        <p:nvSpPr>
          <p:cNvPr id="6" name="Footer Placeholder 5">
            <a:extLst>
              <a:ext uri="{FF2B5EF4-FFF2-40B4-BE49-F238E27FC236}">
                <a16:creationId xmlns:a16="http://schemas.microsoft.com/office/drawing/2014/main" id="{FCABD446-0A8A-BA4B-A37C-FD5F285EF001}"/>
              </a:ext>
            </a:extLst>
          </p:cNvPr>
          <p:cNvSpPr>
            <a:spLocks noGrp="1"/>
          </p:cNvSpPr>
          <p:nvPr>
            <p:ph type="ftr" sz="quarter" idx="11"/>
          </p:nvPr>
        </p:nvSpPr>
        <p:spPr/>
        <p:txBody>
          <a:bodyPr/>
          <a:lstStyle/>
          <a:p>
            <a:r>
              <a:rPr lang="en-US"/>
              <a:t>TRANSITION OVERSIGHT GROUP MEETING</a:t>
            </a:r>
          </a:p>
        </p:txBody>
      </p:sp>
      <p:sp>
        <p:nvSpPr>
          <p:cNvPr id="7" name="Slide Number Placeholder 6">
            <a:extLst>
              <a:ext uri="{FF2B5EF4-FFF2-40B4-BE49-F238E27FC236}">
                <a16:creationId xmlns:a16="http://schemas.microsoft.com/office/drawing/2014/main" id="{BD996FC6-1D96-A64C-A826-A928627C62C7}"/>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15" name="Straight Connector 14">
            <a:extLst>
              <a:ext uri="{FF2B5EF4-FFF2-40B4-BE49-F238E27FC236}">
                <a16:creationId xmlns:a16="http://schemas.microsoft.com/office/drawing/2014/main" id="{691625E9-5A1E-5545-BF87-BD0273AB3F65}"/>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6823C4E-D42C-654F-ABBC-1D96C0695F04}"/>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A8855A3-D410-2043-A97B-7C9FDFF6205A}"/>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sp>
        <p:nvSpPr>
          <p:cNvPr id="21" name="Title 1">
            <a:extLst>
              <a:ext uri="{FF2B5EF4-FFF2-40B4-BE49-F238E27FC236}">
                <a16:creationId xmlns:a16="http://schemas.microsoft.com/office/drawing/2014/main" id="{EDDAE7CD-6647-C64E-A6EB-E704D6DB6B3E}"/>
              </a:ext>
            </a:extLst>
          </p:cNvPr>
          <p:cNvSpPr>
            <a:spLocks noGrp="1"/>
          </p:cNvSpPr>
          <p:nvPr>
            <p:ph type="title"/>
          </p:nvPr>
        </p:nvSpPr>
        <p:spPr>
          <a:xfrm>
            <a:off x="512064" y="907876"/>
            <a:ext cx="11137392" cy="969872"/>
          </a:xfrm>
        </p:spPr>
        <p:txBody>
          <a:bodyPr anchor="t">
            <a:normAutofit/>
          </a:bodyPr>
          <a:lstStyle>
            <a:lvl1pPr>
              <a:lnSpc>
                <a:spcPct val="90000"/>
              </a:lnSpc>
              <a:defRPr sz="3200"/>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6E0F1239-05F5-1D4C-9EE4-F0AA700A9B2E}"/>
              </a:ext>
            </a:extLst>
          </p:cNvPr>
          <p:cNvCxnSpPr>
            <a:cxnSpLocks/>
          </p:cNvCxnSpPr>
          <p:nvPr userDrawn="1"/>
        </p:nvCxnSpPr>
        <p:spPr>
          <a:xfrm>
            <a:off x="512063" y="835834"/>
            <a:ext cx="11137392" cy="0"/>
          </a:xfrm>
          <a:prstGeom prst="line">
            <a:avLst/>
          </a:prstGeom>
          <a:ln w="19050"/>
        </p:spPr>
        <p:style>
          <a:lnRef idx="1">
            <a:schemeClr val="dk1"/>
          </a:lnRef>
          <a:fillRef idx="0">
            <a:schemeClr val="dk1"/>
          </a:fillRef>
          <a:effectRef idx="0">
            <a:schemeClr val="dk1"/>
          </a:effectRef>
          <a:fontRef idx="minor">
            <a:schemeClr val="tx1"/>
          </a:fontRef>
        </p:style>
      </p:cxnSp>
      <p:sp>
        <p:nvSpPr>
          <p:cNvPr id="24" name="Subtitle 2">
            <a:extLst>
              <a:ext uri="{FF2B5EF4-FFF2-40B4-BE49-F238E27FC236}">
                <a16:creationId xmlns:a16="http://schemas.microsoft.com/office/drawing/2014/main" id="{BA8385EB-1A33-ED4A-A7B9-705A69134A59}"/>
              </a:ext>
            </a:extLst>
          </p:cNvPr>
          <p:cNvSpPr>
            <a:spLocks noGrp="1"/>
          </p:cNvSpPr>
          <p:nvPr>
            <p:ph type="subTitle" idx="13" hasCustomPrompt="1"/>
          </p:nvPr>
        </p:nvSpPr>
        <p:spPr>
          <a:xfrm>
            <a:off x="512064" y="463309"/>
            <a:ext cx="11137392"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38808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Data - Light ">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5D43828-493E-2740-94EF-0387A7938B39}"/>
              </a:ext>
            </a:extLst>
          </p:cNvPr>
          <p:cNvSpPr>
            <a:spLocks noGrp="1"/>
          </p:cNvSpPr>
          <p:nvPr>
            <p:ph type="dt" sz="half" idx="10"/>
          </p:nvPr>
        </p:nvSpPr>
        <p:spPr/>
        <p:txBody>
          <a:bodyPr/>
          <a:lstStyle/>
          <a:p>
            <a:fld id="{760D2FB1-593A-414D-9304-9A709978DC20}" type="datetime1">
              <a:rPr lang="en-US" smtClean="0"/>
              <a:t>1/27/2022</a:t>
            </a:fld>
            <a:endParaRPr lang="en-US"/>
          </a:p>
        </p:txBody>
      </p:sp>
      <p:sp>
        <p:nvSpPr>
          <p:cNvPr id="6" name="Footer Placeholder 5">
            <a:extLst>
              <a:ext uri="{FF2B5EF4-FFF2-40B4-BE49-F238E27FC236}">
                <a16:creationId xmlns:a16="http://schemas.microsoft.com/office/drawing/2014/main" id="{FCABD446-0A8A-BA4B-A37C-FD5F285EF001}"/>
              </a:ext>
            </a:extLst>
          </p:cNvPr>
          <p:cNvSpPr>
            <a:spLocks noGrp="1"/>
          </p:cNvSpPr>
          <p:nvPr>
            <p:ph type="ftr" sz="quarter" idx="11"/>
          </p:nvPr>
        </p:nvSpPr>
        <p:spPr/>
        <p:txBody>
          <a:bodyPr/>
          <a:lstStyle/>
          <a:p>
            <a:r>
              <a:rPr lang="en-US"/>
              <a:t>TRANSITION OVERSIGHT GROUP MEETING</a:t>
            </a:r>
          </a:p>
        </p:txBody>
      </p:sp>
      <p:sp>
        <p:nvSpPr>
          <p:cNvPr id="7" name="Slide Number Placeholder 6">
            <a:extLst>
              <a:ext uri="{FF2B5EF4-FFF2-40B4-BE49-F238E27FC236}">
                <a16:creationId xmlns:a16="http://schemas.microsoft.com/office/drawing/2014/main" id="{BD996FC6-1D96-A64C-A826-A928627C62C7}"/>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11" name="Straight Connector 10">
            <a:extLst>
              <a:ext uri="{FF2B5EF4-FFF2-40B4-BE49-F238E27FC236}">
                <a16:creationId xmlns:a16="http://schemas.microsoft.com/office/drawing/2014/main" id="{54BF4F0D-EB4E-5D4D-96CB-0E8AE803700A}"/>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18E4ABE-5C5C-944A-90D4-BDCA5D353775}"/>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D5353E0-414A-E24F-BE32-CE1D2C3D0D32}"/>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sp>
        <p:nvSpPr>
          <p:cNvPr id="14" name="Content Placeholder 2">
            <a:extLst>
              <a:ext uri="{FF2B5EF4-FFF2-40B4-BE49-F238E27FC236}">
                <a16:creationId xmlns:a16="http://schemas.microsoft.com/office/drawing/2014/main" id="{6260D214-99DF-B64A-AF92-27C7C6D29D76}"/>
              </a:ext>
            </a:extLst>
          </p:cNvPr>
          <p:cNvSpPr>
            <a:spLocks noGrp="1"/>
          </p:cNvSpPr>
          <p:nvPr>
            <p:ph sz="half" idx="1"/>
          </p:nvPr>
        </p:nvSpPr>
        <p:spPr>
          <a:xfrm>
            <a:off x="512063" y="1967735"/>
            <a:ext cx="5180077" cy="421841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ECD81F11-69CE-F843-B9F2-6075FEE068E9}"/>
              </a:ext>
            </a:extLst>
          </p:cNvPr>
          <p:cNvSpPr>
            <a:spLocks noGrp="1"/>
          </p:cNvSpPr>
          <p:nvPr>
            <p:ph type="title"/>
          </p:nvPr>
        </p:nvSpPr>
        <p:spPr>
          <a:xfrm>
            <a:off x="512064" y="907876"/>
            <a:ext cx="11137392" cy="969872"/>
          </a:xfrm>
        </p:spPr>
        <p:txBody>
          <a:bodyPr anchor="t">
            <a:normAutofit/>
          </a:bodyPr>
          <a:lstStyle>
            <a:lvl1pPr>
              <a:lnSpc>
                <a:spcPct val="90000"/>
              </a:lnSpc>
              <a:defRPr sz="2800" b="1" i="0">
                <a:latin typeface="Gotham Bold" panose="02000504050000020004" pitchFamily="2" charset="0"/>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C221629C-9C76-6E4D-A57D-A9E86AF42BEF}"/>
              </a:ext>
            </a:extLst>
          </p:cNvPr>
          <p:cNvCxnSpPr>
            <a:cxnSpLocks/>
          </p:cNvCxnSpPr>
          <p:nvPr userDrawn="1"/>
        </p:nvCxnSpPr>
        <p:spPr>
          <a:xfrm>
            <a:off x="512063" y="835834"/>
            <a:ext cx="11137392" cy="0"/>
          </a:xfrm>
          <a:prstGeom prst="line">
            <a:avLst/>
          </a:prstGeom>
          <a:ln w="19050"/>
        </p:spPr>
        <p:style>
          <a:lnRef idx="1">
            <a:schemeClr val="dk1"/>
          </a:lnRef>
          <a:fillRef idx="0">
            <a:schemeClr val="dk1"/>
          </a:fillRef>
          <a:effectRef idx="0">
            <a:schemeClr val="dk1"/>
          </a:effectRef>
          <a:fontRef idx="minor">
            <a:schemeClr val="tx1"/>
          </a:fontRef>
        </p:style>
      </p:cxnSp>
      <p:sp>
        <p:nvSpPr>
          <p:cNvPr id="17" name="Subtitle 2">
            <a:extLst>
              <a:ext uri="{FF2B5EF4-FFF2-40B4-BE49-F238E27FC236}">
                <a16:creationId xmlns:a16="http://schemas.microsoft.com/office/drawing/2014/main" id="{6357B535-147B-504E-8280-C11E538E338C}"/>
              </a:ext>
            </a:extLst>
          </p:cNvPr>
          <p:cNvSpPr>
            <a:spLocks noGrp="1"/>
          </p:cNvSpPr>
          <p:nvPr>
            <p:ph type="subTitle" idx="13" hasCustomPrompt="1"/>
          </p:nvPr>
        </p:nvSpPr>
        <p:spPr>
          <a:xfrm>
            <a:off x="512064" y="463309"/>
            <a:ext cx="11137392"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Content Placeholder 2">
            <a:extLst>
              <a:ext uri="{FF2B5EF4-FFF2-40B4-BE49-F238E27FC236}">
                <a16:creationId xmlns:a16="http://schemas.microsoft.com/office/drawing/2014/main" id="{E0AA06BC-E937-6B4C-B4F5-D9E7DA7BAA21}"/>
              </a:ext>
            </a:extLst>
          </p:cNvPr>
          <p:cNvSpPr>
            <a:spLocks noGrp="1"/>
          </p:cNvSpPr>
          <p:nvPr>
            <p:ph sz="half" idx="14"/>
          </p:nvPr>
        </p:nvSpPr>
        <p:spPr>
          <a:xfrm>
            <a:off x="6469379" y="1981215"/>
            <a:ext cx="5180077" cy="421841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742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Data - Light ">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5D43828-493E-2740-94EF-0387A7938B39}"/>
              </a:ext>
            </a:extLst>
          </p:cNvPr>
          <p:cNvSpPr>
            <a:spLocks noGrp="1"/>
          </p:cNvSpPr>
          <p:nvPr>
            <p:ph type="dt" sz="half" idx="10"/>
          </p:nvPr>
        </p:nvSpPr>
        <p:spPr/>
        <p:txBody>
          <a:bodyPr/>
          <a:lstStyle/>
          <a:p>
            <a:fld id="{EC9B4DF6-E814-4D15-9686-6234B7F8C872}" type="datetime1">
              <a:rPr lang="en-US" smtClean="0"/>
              <a:t>1/27/2022</a:t>
            </a:fld>
            <a:endParaRPr lang="en-US"/>
          </a:p>
        </p:txBody>
      </p:sp>
      <p:sp>
        <p:nvSpPr>
          <p:cNvPr id="6" name="Footer Placeholder 5">
            <a:extLst>
              <a:ext uri="{FF2B5EF4-FFF2-40B4-BE49-F238E27FC236}">
                <a16:creationId xmlns:a16="http://schemas.microsoft.com/office/drawing/2014/main" id="{FCABD446-0A8A-BA4B-A37C-FD5F285EF001}"/>
              </a:ext>
            </a:extLst>
          </p:cNvPr>
          <p:cNvSpPr>
            <a:spLocks noGrp="1"/>
          </p:cNvSpPr>
          <p:nvPr>
            <p:ph type="ftr" sz="quarter" idx="11"/>
          </p:nvPr>
        </p:nvSpPr>
        <p:spPr/>
        <p:txBody>
          <a:bodyPr/>
          <a:lstStyle/>
          <a:p>
            <a:r>
              <a:rPr lang="en-US"/>
              <a:t>TRANSITION OVERSIGHT GROUP MEETING</a:t>
            </a:r>
          </a:p>
        </p:txBody>
      </p:sp>
      <p:sp>
        <p:nvSpPr>
          <p:cNvPr id="7" name="Slide Number Placeholder 6">
            <a:extLst>
              <a:ext uri="{FF2B5EF4-FFF2-40B4-BE49-F238E27FC236}">
                <a16:creationId xmlns:a16="http://schemas.microsoft.com/office/drawing/2014/main" id="{BD996FC6-1D96-A64C-A826-A928627C62C7}"/>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11" name="Straight Connector 10">
            <a:extLst>
              <a:ext uri="{FF2B5EF4-FFF2-40B4-BE49-F238E27FC236}">
                <a16:creationId xmlns:a16="http://schemas.microsoft.com/office/drawing/2014/main" id="{54BF4F0D-EB4E-5D4D-96CB-0E8AE803700A}"/>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18E4ABE-5C5C-944A-90D4-BDCA5D353775}"/>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DD5353E0-414A-E24F-BE32-CE1D2C3D0D32}"/>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sp>
        <p:nvSpPr>
          <p:cNvPr id="15" name="Content Placeholder 2">
            <a:extLst>
              <a:ext uri="{FF2B5EF4-FFF2-40B4-BE49-F238E27FC236}">
                <a16:creationId xmlns:a16="http://schemas.microsoft.com/office/drawing/2014/main" id="{B4BD812A-66DC-A442-A166-313032158406}"/>
              </a:ext>
            </a:extLst>
          </p:cNvPr>
          <p:cNvSpPr>
            <a:spLocks noGrp="1"/>
          </p:cNvSpPr>
          <p:nvPr>
            <p:ph sz="half" idx="14"/>
          </p:nvPr>
        </p:nvSpPr>
        <p:spPr>
          <a:xfrm>
            <a:off x="4421256" y="1949788"/>
            <a:ext cx="3319006" cy="4391339"/>
          </a:xfrm>
          <a:solidFill>
            <a:schemeClr val="bg1"/>
          </a:solidFill>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461FF17E-4CF6-AD44-B910-3F039536AD31}"/>
              </a:ext>
            </a:extLst>
          </p:cNvPr>
          <p:cNvSpPr>
            <a:spLocks noGrp="1"/>
          </p:cNvSpPr>
          <p:nvPr>
            <p:ph sz="half" idx="16"/>
          </p:nvPr>
        </p:nvSpPr>
        <p:spPr>
          <a:xfrm>
            <a:off x="8330449" y="1943434"/>
            <a:ext cx="3319006" cy="4385570"/>
          </a:xfrm>
          <a:solidFill>
            <a:schemeClr val="bg1"/>
          </a:solidFill>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D7B95414-19DF-0742-95B2-FB7ADA1D0CF8}"/>
              </a:ext>
            </a:extLst>
          </p:cNvPr>
          <p:cNvSpPr>
            <a:spLocks noGrp="1"/>
          </p:cNvSpPr>
          <p:nvPr>
            <p:ph sz="half" idx="1"/>
          </p:nvPr>
        </p:nvSpPr>
        <p:spPr>
          <a:xfrm>
            <a:off x="512064" y="1944020"/>
            <a:ext cx="3319006" cy="4397108"/>
          </a:xfrm>
          <a:solidFill>
            <a:schemeClr val="bg1"/>
          </a:solidFill>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1">
            <a:extLst>
              <a:ext uri="{FF2B5EF4-FFF2-40B4-BE49-F238E27FC236}">
                <a16:creationId xmlns:a16="http://schemas.microsoft.com/office/drawing/2014/main" id="{FDEC80A1-C859-D04F-9C03-CCD0535D38AC}"/>
              </a:ext>
            </a:extLst>
          </p:cNvPr>
          <p:cNvSpPr>
            <a:spLocks noGrp="1"/>
          </p:cNvSpPr>
          <p:nvPr>
            <p:ph type="title"/>
          </p:nvPr>
        </p:nvSpPr>
        <p:spPr>
          <a:xfrm>
            <a:off x="512064" y="907876"/>
            <a:ext cx="11137392" cy="969872"/>
          </a:xfrm>
        </p:spPr>
        <p:txBody>
          <a:bodyPr anchor="t">
            <a:normAutofit/>
          </a:bodyPr>
          <a:lstStyle>
            <a:lvl1pPr>
              <a:lnSpc>
                <a:spcPct val="90000"/>
              </a:lnSpc>
              <a:defRPr sz="2800" b="1" i="0">
                <a:latin typeface="Gotham Bold" panose="02000504050000020004" pitchFamily="2" charset="0"/>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75BEFBFC-47A0-9B42-BD02-6F73C5AF9B06}"/>
              </a:ext>
            </a:extLst>
          </p:cNvPr>
          <p:cNvCxnSpPr>
            <a:cxnSpLocks/>
          </p:cNvCxnSpPr>
          <p:nvPr userDrawn="1"/>
        </p:nvCxnSpPr>
        <p:spPr>
          <a:xfrm>
            <a:off x="512063" y="835834"/>
            <a:ext cx="11137392" cy="0"/>
          </a:xfrm>
          <a:prstGeom prst="line">
            <a:avLst/>
          </a:prstGeom>
          <a:ln w="19050"/>
        </p:spPr>
        <p:style>
          <a:lnRef idx="1">
            <a:schemeClr val="dk1"/>
          </a:lnRef>
          <a:fillRef idx="0">
            <a:schemeClr val="dk1"/>
          </a:fillRef>
          <a:effectRef idx="0">
            <a:schemeClr val="dk1"/>
          </a:effectRef>
          <a:fontRef idx="minor">
            <a:schemeClr val="tx1"/>
          </a:fontRef>
        </p:style>
      </p:cxnSp>
      <p:sp>
        <p:nvSpPr>
          <p:cNvPr id="24" name="Subtitle 2">
            <a:extLst>
              <a:ext uri="{FF2B5EF4-FFF2-40B4-BE49-F238E27FC236}">
                <a16:creationId xmlns:a16="http://schemas.microsoft.com/office/drawing/2014/main" id="{E1634E4D-EC34-304A-8725-54080B34C4EF}"/>
              </a:ext>
            </a:extLst>
          </p:cNvPr>
          <p:cNvSpPr>
            <a:spLocks noGrp="1"/>
          </p:cNvSpPr>
          <p:nvPr>
            <p:ph type="subTitle" idx="13" hasCustomPrompt="1"/>
          </p:nvPr>
        </p:nvSpPr>
        <p:spPr>
          <a:xfrm>
            <a:off x="512064" y="463309"/>
            <a:ext cx="11137392"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69655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ection Header - Ligh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A9C5-3A27-894B-B4A0-10E3243D1ED1}"/>
              </a:ext>
            </a:extLst>
          </p:cNvPr>
          <p:cNvSpPr>
            <a:spLocks noGrp="1"/>
          </p:cNvSpPr>
          <p:nvPr>
            <p:ph type="title"/>
          </p:nvPr>
        </p:nvSpPr>
        <p:spPr>
          <a:xfrm>
            <a:off x="640479" y="2440813"/>
            <a:ext cx="10917936" cy="1325563"/>
          </a:xfrm>
        </p:spPr>
        <p:txBody>
          <a:bodyPr>
            <a:normAutofit/>
          </a:bodyPr>
          <a:lstStyle>
            <a:lvl1pPr algn="ct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ED3CA37-FFE9-4745-B636-CE7B45BD16A2}"/>
              </a:ext>
            </a:extLst>
          </p:cNvPr>
          <p:cNvSpPr>
            <a:spLocks noGrp="1"/>
          </p:cNvSpPr>
          <p:nvPr>
            <p:ph type="dt" sz="half" idx="10"/>
          </p:nvPr>
        </p:nvSpPr>
        <p:spPr/>
        <p:txBody>
          <a:bodyPr/>
          <a:lstStyle/>
          <a:p>
            <a:fld id="{E6CE4E87-B16E-4B53-87B1-4E5BFE8A0035}" type="datetime1">
              <a:rPr lang="en-US" smtClean="0"/>
              <a:t>1/27/2022</a:t>
            </a:fld>
            <a:endParaRPr lang="en-US"/>
          </a:p>
        </p:txBody>
      </p:sp>
      <p:sp>
        <p:nvSpPr>
          <p:cNvPr id="4" name="Footer Placeholder 3">
            <a:extLst>
              <a:ext uri="{FF2B5EF4-FFF2-40B4-BE49-F238E27FC236}">
                <a16:creationId xmlns:a16="http://schemas.microsoft.com/office/drawing/2014/main" id="{5432A9EC-E200-314B-B15B-49074F08E4E0}"/>
              </a:ext>
            </a:extLst>
          </p:cNvPr>
          <p:cNvSpPr>
            <a:spLocks noGrp="1"/>
          </p:cNvSpPr>
          <p:nvPr>
            <p:ph type="ftr" sz="quarter" idx="11"/>
          </p:nvPr>
        </p:nvSpPr>
        <p:spPr/>
        <p:txBody>
          <a:bodyPr/>
          <a:lstStyle/>
          <a:p>
            <a:r>
              <a:rPr lang="en-US"/>
              <a:t>TRANSITION OVERSIGHT GROUP MEETING</a:t>
            </a:r>
          </a:p>
        </p:txBody>
      </p:sp>
      <p:sp>
        <p:nvSpPr>
          <p:cNvPr id="5" name="Slide Number Placeholder 4">
            <a:extLst>
              <a:ext uri="{FF2B5EF4-FFF2-40B4-BE49-F238E27FC236}">
                <a16:creationId xmlns:a16="http://schemas.microsoft.com/office/drawing/2014/main" id="{E110D9D8-60DA-984B-BA97-60F7F66652F2}"/>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9" name="Straight Connector 8">
            <a:extLst>
              <a:ext uri="{FF2B5EF4-FFF2-40B4-BE49-F238E27FC236}">
                <a16:creationId xmlns:a16="http://schemas.microsoft.com/office/drawing/2014/main" id="{F1A9E526-F8D0-3F45-AD3E-274378964590}"/>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F670179-DEE3-894D-BA92-3542162775B3}"/>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0A4D4B4-1F80-CC4C-BD9A-1C27A7479B80}"/>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5BFFA59C-B9DF-E246-8B23-0310B1E2269F}"/>
              </a:ext>
            </a:extLst>
          </p:cNvPr>
          <p:cNvPicPr>
            <a:picLocks noChangeAspect="1"/>
          </p:cNvPicPr>
          <p:nvPr userDrawn="1"/>
        </p:nvPicPr>
        <p:blipFill>
          <a:blip r:embed="rId2"/>
          <a:stretch>
            <a:fillRect/>
          </a:stretch>
        </p:blipFill>
        <p:spPr>
          <a:xfrm>
            <a:off x="5533270" y="257061"/>
            <a:ext cx="1132353" cy="217989"/>
          </a:xfrm>
          <a:prstGeom prst="rect">
            <a:avLst/>
          </a:prstGeom>
        </p:spPr>
      </p:pic>
    </p:spTree>
    <p:extLst>
      <p:ext uri="{BB962C8B-B14F-4D97-AF65-F5344CB8AC3E}">
        <p14:creationId xmlns:p14="http://schemas.microsoft.com/office/powerpoint/2010/main" val="3015034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ection Header - Dark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A9C5-3A27-894B-B4A0-10E3243D1ED1}"/>
              </a:ext>
            </a:extLst>
          </p:cNvPr>
          <p:cNvSpPr>
            <a:spLocks noGrp="1"/>
          </p:cNvSpPr>
          <p:nvPr>
            <p:ph type="title"/>
          </p:nvPr>
        </p:nvSpPr>
        <p:spPr>
          <a:xfrm>
            <a:off x="640213" y="2550541"/>
            <a:ext cx="10917936" cy="1325563"/>
          </a:xfrm>
        </p:spPr>
        <p:txBody>
          <a:bodyPr>
            <a:normAutofit/>
          </a:bodyPr>
          <a:lstStyle>
            <a:lvl1pPr algn="ct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ED3CA37-FFE9-4745-B636-CE7B45BD16A2}"/>
              </a:ext>
            </a:extLst>
          </p:cNvPr>
          <p:cNvSpPr>
            <a:spLocks noGrp="1"/>
          </p:cNvSpPr>
          <p:nvPr>
            <p:ph type="dt" sz="half" idx="10"/>
          </p:nvPr>
        </p:nvSpPr>
        <p:spPr/>
        <p:txBody>
          <a:bodyPr/>
          <a:lstStyle/>
          <a:p>
            <a:fld id="{52388E2A-EA9B-4393-8042-7D6A018AB3B2}" type="datetime1">
              <a:rPr lang="en-US" smtClean="0"/>
              <a:t>1/27/2022</a:t>
            </a:fld>
            <a:endParaRPr lang="en-US"/>
          </a:p>
        </p:txBody>
      </p:sp>
      <p:sp>
        <p:nvSpPr>
          <p:cNvPr id="4" name="Footer Placeholder 3">
            <a:extLst>
              <a:ext uri="{FF2B5EF4-FFF2-40B4-BE49-F238E27FC236}">
                <a16:creationId xmlns:a16="http://schemas.microsoft.com/office/drawing/2014/main" id="{5432A9EC-E200-314B-B15B-49074F08E4E0}"/>
              </a:ext>
            </a:extLst>
          </p:cNvPr>
          <p:cNvSpPr>
            <a:spLocks noGrp="1"/>
          </p:cNvSpPr>
          <p:nvPr>
            <p:ph type="ftr" sz="quarter" idx="11"/>
          </p:nvPr>
        </p:nvSpPr>
        <p:spPr/>
        <p:txBody>
          <a:bodyPr/>
          <a:lstStyle/>
          <a:p>
            <a:r>
              <a:rPr lang="en-US"/>
              <a:t>TRANSITION OVERSIGHT GROUP MEETING</a:t>
            </a:r>
          </a:p>
        </p:txBody>
      </p:sp>
      <p:sp>
        <p:nvSpPr>
          <p:cNvPr id="5" name="Slide Number Placeholder 4">
            <a:extLst>
              <a:ext uri="{FF2B5EF4-FFF2-40B4-BE49-F238E27FC236}">
                <a16:creationId xmlns:a16="http://schemas.microsoft.com/office/drawing/2014/main" id="{E110D9D8-60DA-984B-BA97-60F7F66652F2}"/>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9" name="Straight Connector 8">
            <a:extLst>
              <a:ext uri="{FF2B5EF4-FFF2-40B4-BE49-F238E27FC236}">
                <a16:creationId xmlns:a16="http://schemas.microsoft.com/office/drawing/2014/main" id="{F1A9E526-F8D0-3F45-AD3E-274378964590}"/>
              </a:ext>
            </a:extLst>
          </p:cNvPr>
          <p:cNvCxnSpPr>
            <a:cxnSpLocks/>
          </p:cNvCxnSpPr>
          <p:nvPr userDrawn="1"/>
        </p:nvCxnSpPr>
        <p:spPr>
          <a:xfrm>
            <a:off x="228599" y="6450250"/>
            <a:ext cx="269665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F670179-DEE3-894D-BA92-3542162775B3}"/>
              </a:ext>
            </a:extLst>
          </p:cNvPr>
          <p:cNvCxnSpPr>
            <a:cxnSpLocks/>
          </p:cNvCxnSpPr>
          <p:nvPr userDrawn="1"/>
        </p:nvCxnSpPr>
        <p:spPr>
          <a:xfrm>
            <a:off x="3063595" y="6450250"/>
            <a:ext cx="779459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0A4D4B4-1F80-CC4C-BD9A-1C27A7479B80}"/>
              </a:ext>
            </a:extLst>
          </p:cNvPr>
          <p:cNvCxnSpPr>
            <a:cxnSpLocks/>
          </p:cNvCxnSpPr>
          <p:nvPr userDrawn="1"/>
        </p:nvCxnSpPr>
        <p:spPr>
          <a:xfrm>
            <a:off x="10991354" y="6450250"/>
            <a:ext cx="9872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71A7AEEC-D6E8-7746-A049-500249A64463}"/>
              </a:ext>
            </a:extLst>
          </p:cNvPr>
          <p:cNvPicPr>
            <a:picLocks noChangeAspect="1"/>
          </p:cNvPicPr>
          <p:nvPr userDrawn="1"/>
        </p:nvPicPr>
        <p:blipFill>
          <a:blip r:embed="rId2"/>
          <a:stretch>
            <a:fillRect/>
          </a:stretch>
        </p:blipFill>
        <p:spPr>
          <a:xfrm>
            <a:off x="5533270" y="259220"/>
            <a:ext cx="1132353" cy="217988"/>
          </a:xfrm>
          <a:prstGeom prst="rect">
            <a:avLst/>
          </a:prstGeom>
        </p:spPr>
      </p:pic>
    </p:spTree>
    <p:extLst>
      <p:ext uri="{BB962C8B-B14F-4D97-AF65-F5344CB8AC3E}">
        <p14:creationId xmlns:p14="http://schemas.microsoft.com/office/powerpoint/2010/main" val="9194148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ight - Landscap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4E24E17-FC5A-1440-A543-E57E2E7AD078}"/>
              </a:ext>
            </a:extLst>
          </p:cNvPr>
          <p:cNvSpPr/>
          <p:nvPr userDrawn="1"/>
        </p:nvSpPr>
        <p:spPr>
          <a:xfrm>
            <a:off x="1" y="4728264"/>
            <a:ext cx="9502816" cy="21413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0" i="0" dirty="0">
              <a:latin typeface="Gotham Book" panose="02000504050000020004" pitchFamily="2" charset="0"/>
            </a:endParaRPr>
          </a:p>
        </p:txBody>
      </p:sp>
      <p:sp>
        <p:nvSpPr>
          <p:cNvPr id="2" name="Title 1">
            <a:extLst>
              <a:ext uri="{FF2B5EF4-FFF2-40B4-BE49-F238E27FC236}">
                <a16:creationId xmlns:a16="http://schemas.microsoft.com/office/drawing/2014/main" id="{9A2D2802-543F-6F4C-A756-8CB931055F9C}"/>
              </a:ext>
            </a:extLst>
          </p:cNvPr>
          <p:cNvSpPr>
            <a:spLocks noGrp="1"/>
          </p:cNvSpPr>
          <p:nvPr>
            <p:ph type="ctrTitle"/>
          </p:nvPr>
        </p:nvSpPr>
        <p:spPr>
          <a:xfrm>
            <a:off x="362968" y="5386647"/>
            <a:ext cx="8709911" cy="1280370"/>
          </a:xfrm>
        </p:spPr>
        <p:txBody>
          <a:bodyPr anchor="t">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FF26794-BDDC-C549-BA9D-CC1941F64F44}"/>
              </a:ext>
            </a:extLst>
          </p:cNvPr>
          <p:cNvSpPr>
            <a:spLocks noGrp="1"/>
          </p:cNvSpPr>
          <p:nvPr>
            <p:ph type="subTitle" idx="1" hasCustomPrompt="1"/>
          </p:nvPr>
        </p:nvSpPr>
        <p:spPr>
          <a:xfrm>
            <a:off x="362968" y="4939909"/>
            <a:ext cx="8709910" cy="365633"/>
          </a:xfrm>
        </p:spPr>
        <p:txBody>
          <a:bodyPr>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a:extLst>
              <a:ext uri="{FF2B5EF4-FFF2-40B4-BE49-F238E27FC236}">
                <a16:creationId xmlns:a16="http://schemas.microsoft.com/office/drawing/2014/main" id="{5D152082-A21F-1348-AEFD-8F0450E78954}"/>
              </a:ext>
            </a:extLst>
          </p:cNvPr>
          <p:cNvSpPr/>
          <p:nvPr userDrawn="1"/>
        </p:nvSpPr>
        <p:spPr>
          <a:xfrm>
            <a:off x="9502816" y="4728264"/>
            <a:ext cx="2689184" cy="2141311"/>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0" i="0" dirty="0">
              <a:latin typeface="Gotham Book" panose="02000504050000020004" pitchFamily="2" charset="0"/>
            </a:endParaRPr>
          </a:p>
        </p:txBody>
      </p:sp>
      <p:pic>
        <p:nvPicPr>
          <p:cNvPr id="23" name="Picture 22">
            <a:extLst>
              <a:ext uri="{FF2B5EF4-FFF2-40B4-BE49-F238E27FC236}">
                <a16:creationId xmlns:a16="http://schemas.microsoft.com/office/drawing/2014/main" id="{8C0FB564-5FFB-9B40-82DF-BEB5FB7FBC68}"/>
              </a:ext>
            </a:extLst>
          </p:cNvPr>
          <p:cNvPicPr>
            <a:picLocks noChangeAspect="1"/>
          </p:cNvPicPr>
          <p:nvPr userDrawn="1"/>
        </p:nvPicPr>
        <p:blipFill>
          <a:blip r:embed="rId2"/>
          <a:stretch>
            <a:fillRect/>
          </a:stretch>
        </p:blipFill>
        <p:spPr>
          <a:xfrm>
            <a:off x="10625328" y="4985781"/>
            <a:ext cx="1289241" cy="874884"/>
          </a:xfrm>
          <a:prstGeom prst="rect">
            <a:avLst/>
          </a:prstGeom>
        </p:spPr>
      </p:pic>
      <p:sp>
        <p:nvSpPr>
          <p:cNvPr id="26" name="Content Placeholder 25">
            <a:extLst>
              <a:ext uri="{FF2B5EF4-FFF2-40B4-BE49-F238E27FC236}">
                <a16:creationId xmlns:a16="http://schemas.microsoft.com/office/drawing/2014/main" id="{BDD8280B-1E70-7F4F-9A8D-4239D1740D8D}"/>
              </a:ext>
            </a:extLst>
          </p:cNvPr>
          <p:cNvSpPr>
            <a:spLocks noGrp="1"/>
          </p:cNvSpPr>
          <p:nvPr>
            <p:ph sz="quarter" idx="10" hasCustomPrompt="1"/>
          </p:nvPr>
        </p:nvSpPr>
        <p:spPr>
          <a:xfrm>
            <a:off x="9810750" y="6345555"/>
            <a:ext cx="2112963" cy="276225"/>
          </a:xfrm>
        </p:spPr>
        <p:txBody>
          <a:bodyPr anchor="ctr">
            <a:normAutofit/>
          </a:bodyPr>
          <a:lstStyle>
            <a:lvl1pPr marL="0" indent="0" algn="r">
              <a:buNone/>
              <a:defRPr sz="8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Tree>
    <p:extLst>
      <p:ext uri="{BB962C8B-B14F-4D97-AF65-F5344CB8AC3E}">
        <p14:creationId xmlns:p14="http://schemas.microsoft.com/office/powerpoint/2010/main" val="2392312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ection Header and Photo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A9C5-3A27-894B-B4A0-10E3243D1ED1}"/>
              </a:ext>
            </a:extLst>
          </p:cNvPr>
          <p:cNvSpPr>
            <a:spLocks noGrp="1"/>
          </p:cNvSpPr>
          <p:nvPr>
            <p:ph type="title" hasCustomPrompt="1"/>
          </p:nvPr>
        </p:nvSpPr>
        <p:spPr>
          <a:xfrm>
            <a:off x="228599" y="386363"/>
            <a:ext cx="5471161" cy="5750278"/>
          </a:xfrm>
        </p:spPr>
        <p:txBody>
          <a:bodyPr anchor="ctr">
            <a:normAutofit/>
          </a:bodyPr>
          <a:lstStyle>
            <a:lvl1pPr algn="l">
              <a:defRPr sz="4800"/>
            </a:lvl1pPr>
          </a:lstStyle>
          <a:p>
            <a:r>
              <a:rPr lang="en-US" dirty="0"/>
              <a:t>“Click to edit Master title style”</a:t>
            </a:r>
          </a:p>
        </p:txBody>
      </p:sp>
      <p:sp>
        <p:nvSpPr>
          <p:cNvPr id="3" name="Date Placeholder 2">
            <a:extLst>
              <a:ext uri="{FF2B5EF4-FFF2-40B4-BE49-F238E27FC236}">
                <a16:creationId xmlns:a16="http://schemas.microsoft.com/office/drawing/2014/main" id="{1ED3CA37-FFE9-4745-B636-CE7B45BD16A2}"/>
              </a:ext>
            </a:extLst>
          </p:cNvPr>
          <p:cNvSpPr>
            <a:spLocks noGrp="1"/>
          </p:cNvSpPr>
          <p:nvPr>
            <p:ph type="dt" sz="half" idx="10"/>
          </p:nvPr>
        </p:nvSpPr>
        <p:spPr/>
        <p:txBody>
          <a:bodyPr/>
          <a:lstStyle/>
          <a:p>
            <a:fld id="{31A65BF4-4232-414E-88FB-D4905CDF7C15}" type="datetime1">
              <a:rPr lang="en-US" smtClean="0"/>
              <a:t>1/27/2022</a:t>
            </a:fld>
            <a:endParaRPr lang="en-US"/>
          </a:p>
        </p:txBody>
      </p:sp>
      <p:sp>
        <p:nvSpPr>
          <p:cNvPr id="4" name="Footer Placeholder 3">
            <a:extLst>
              <a:ext uri="{FF2B5EF4-FFF2-40B4-BE49-F238E27FC236}">
                <a16:creationId xmlns:a16="http://schemas.microsoft.com/office/drawing/2014/main" id="{5432A9EC-E200-314B-B15B-49074F08E4E0}"/>
              </a:ext>
            </a:extLst>
          </p:cNvPr>
          <p:cNvSpPr>
            <a:spLocks noGrp="1"/>
          </p:cNvSpPr>
          <p:nvPr>
            <p:ph type="ftr" sz="quarter" idx="11"/>
          </p:nvPr>
        </p:nvSpPr>
        <p:spPr/>
        <p:txBody>
          <a:bodyPr/>
          <a:lstStyle/>
          <a:p>
            <a:r>
              <a:rPr lang="en-US"/>
              <a:t>TRANSITION OVERSIGHT GROUP MEETING</a:t>
            </a:r>
          </a:p>
        </p:txBody>
      </p:sp>
      <p:sp>
        <p:nvSpPr>
          <p:cNvPr id="5" name="Slide Number Placeholder 4">
            <a:extLst>
              <a:ext uri="{FF2B5EF4-FFF2-40B4-BE49-F238E27FC236}">
                <a16:creationId xmlns:a16="http://schemas.microsoft.com/office/drawing/2014/main" id="{E110D9D8-60DA-984B-BA97-60F7F66652F2}"/>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9" name="Straight Connector 8">
            <a:extLst>
              <a:ext uri="{FF2B5EF4-FFF2-40B4-BE49-F238E27FC236}">
                <a16:creationId xmlns:a16="http://schemas.microsoft.com/office/drawing/2014/main" id="{F1A9E526-F8D0-3F45-AD3E-274378964590}"/>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F670179-DEE3-894D-BA92-3542162775B3}"/>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0A4D4B4-1F80-CC4C-BD9A-1C27A7479B80}"/>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501FDF41-2651-544D-921F-B7A998E828FB}"/>
              </a:ext>
            </a:extLst>
          </p:cNvPr>
          <p:cNvSpPr/>
          <p:nvPr userDrawn="1"/>
        </p:nvSpPr>
        <p:spPr>
          <a:xfrm>
            <a:off x="6218523" y="792622"/>
            <a:ext cx="5057914" cy="4937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C264A43-D2D0-AF45-8451-CF0A5D8A90E3}"/>
              </a:ext>
            </a:extLst>
          </p:cNvPr>
          <p:cNvPicPr>
            <a:picLocks noChangeAspect="1"/>
          </p:cNvPicPr>
          <p:nvPr userDrawn="1"/>
        </p:nvPicPr>
        <p:blipFill>
          <a:blip r:embed="rId2"/>
          <a:stretch>
            <a:fillRect/>
          </a:stretch>
        </p:blipFill>
        <p:spPr>
          <a:xfrm>
            <a:off x="10811209" y="258020"/>
            <a:ext cx="1130409" cy="767100"/>
          </a:xfrm>
          <a:prstGeom prst="rect">
            <a:avLst/>
          </a:prstGeom>
        </p:spPr>
      </p:pic>
    </p:spTree>
    <p:extLst>
      <p:ext uri="{BB962C8B-B14F-4D97-AF65-F5344CB8AC3E}">
        <p14:creationId xmlns:p14="http://schemas.microsoft.com/office/powerpoint/2010/main" val="2086728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and Photo - Dark">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D3CA37-FFE9-4745-B636-CE7B45BD16A2}"/>
              </a:ext>
            </a:extLst>
          </p:cNvPr>
          <p:cNvSpPr>
            <a:spLocks noGrp="1"/>
          </p:cNvSpPr>
          <p:nvPr>
            <p:ph type="dt" sz="half" idx="10"/>
          </p:nvPr>
        </p:nvSpPr>
        <p:spPr/>
        <p:txBody>
          <a:bodyPr/>
          <a:lstStyle/>
          <a:p>
            <a:fld id="{9B79C969-3272-4E3E-A570-2929006091E9}" type="datetime1">
              <a:rPr lang="en-US" smtClean="0"/>
              <a:t>1/27/2022</a:t>
            </a:fld>
            <a:endParaRPr lang="en-US"/>
          </a:p>
        </p:txBody>
      </p:sp>
      <p:sp>
        <p:nvSpPr>
          <p:cNvPr id="4" name="Footer Placeholder 3">
            <a:extLst>
              <a:ext uri="{FF2B5EF4-FFF2-40B4-BE49-F238E27FC236}">
                <a16:creationId xmlns:a16="http://schemas.microsoft.com/office/drawing/2014/main" id="{5432A9EC-E200-314B-B15B-49074F08E4E0}"/>
              </a:ext>
            </a:extLst>
          </p:cNvPr>
          <p:cNvSpPr>
            <a:spLocks noGrp="1"/>
          </p:cNvSpPr>
          <p:nvPr>
            <p:ph type="ftr" sz="quarter" idx="11"/>
          </p:nvPr>
        </p:nvSpPr>
        <p:spPr/>
        <p:txBody>
          <a:bodyPr/>
          <a:lstStyle/>
          <a:p>
            <a:r>
              <a:rPr lang="en-US"/>
              <a:t>TRANSITION OVERSIGHT GROUP MEETING</a:t>
            </a:r>
          </a:p>
        </p:txBody>
      </p:sp>
      <p:sp>
        <p:nvSpPr>
          <p:cNvPr id="5" name="Slide Number Placeholder 4">
            <a:extLst>
              <a:ext uri="{FF2B5EF4-FFF2-40B4-BE49-F238E27FC236}">
                <a16:creationId xmlns:a16="http://schemas.microsoft.com/office/drawing/2014/main" id="{E110D9D8-60DA-984B-BA97-60F7F66652F2}"/>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9" name="Straight Connector 8">
            <a:extLst>
              <a:ext uri="{FF2B5EF4-FFF2-40B4-BE49-F238E27FC236}">
                <a16:creationId xmlns:a16="http://schemas.microsoft.com/office/drawing/2014/main" id="{F1A9E526-F8D0-3F45-AD3E-274378964590}"/>
              </a:ext>
            </a:extLst>
          </p:cNvPr>
          <p:cNvCxnSpPr>
            <a:cxnSpLocks/>
          </p:cNvCxnSpPr>
          <p:nvPr userDrawn="1"/>
        </p:nvCxnSpPr>
        <p:spPr>
          <a:xfrm>
            <a:off x="228599" y="6450250"/>
            <a:ext cx="269665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F670179-DEE3-894D-BA92-3542162775B3}"/>
              </a:ext>
            </a:extLst>
          </p:cNvPr>
          <p:cNvCxnSpPr>
            <a:cxnSpLocks/>
          </p:cNvCxnSpPr>
          <p:nvPr userDrawn="1"/>
        </p:nvCxnSpPr>
        <p:spPr>
          <a:xfrm>
            <a:off x="3063595" y="6450250"/>
            <a:ext cx="779459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0A4D4B4-1F80-CC4C-BD9A-1C27A7479B80}"/>
              </a:ext>
            </a:extLst>
          </p:cNvPr>
          <p:cNvCxnSpPr>
            <a:cxnSpLocks/>
          </p:cNvCxnSpPr>
          <p:nvPr userDrawn="1"/>
        </p:nvCxnSpPr>
        <p:spPr>
          <a:xfrm>
            <a:off x="10991354" y="6450250"/>
            <a:ext cx="9872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049FBF9B-3A6B-E449-83CF-79FD2235FCAC}"/>
              </a:ext>
            </a:extLst>
          </p:cNvPr>
          <p:cNvSpPr/>
          <p:nvPr userDrawn="1"/>
        </p:nvSpPr>
        <p:spPr>
          <a:xfrm>
            <a:off x="6218523" y="792622"/>
            <a:ext cx="5057914" cy="49377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B3A0BE1-A037-6342-9328-2C3FE5F5C5B4}"/>
              </a:ext>
            </a:extLst>
          </p:cNvPr>
          <p:cNvSpPr>
            <a:spLocks noGrp="1"/>
          </p:cNvSpPr>
          <p:nvPr>
            <p:ph type="title" hasCustomPrompt="1"/>
          </p:nvPr>
        </p:nvSpPr>
        <p:spPr>
          <a:xfrm>
            <a:off x="228599" y="386363"/>
            <a:ext cx="5471161" cy="5750278"/>
          </a:xfrm>
        </p:spPr>
        <p:txBody>
          <a:bodyPr anchor="ctr">
            <a:normAutofit/>
          </a:bodyPr>
          <a:lstStyle>
            <a:lvl1pPr algn="l">
              <a:defRPr sz="4800"/>
            </a:lvl1pPr>
          </a:lstStyle>
          <a:p>
            <a:r>
              <a:rPr lang="en-US" dirty="0"/>
              <a:t>“Click to edit Master title style”</a:t>
            </a:r>
          </a:p>
        </p:txBody>
      </p:sp>
      <p:pic>
        <p:nvPicPr>
          <p:cNvPr id="19" name="Picture 18">
            <a:extLst>
              <a:ext uri="{FF2B5EF4-FFF2-40B4-BE49-F238E27FC236}">
                <a16:creationId xmlns:a16="http://schemas.microsoft.com/office/drawing/2014/main" id="{B125A806-1DC6-8740-82DF-B0E6F1E1692F}"/>
              </a:ext>
            </a:extLst>
          </p:cNvPr>
          <p:cNvPicPr>
            <a:picLocks noChangeAspect="1"/>
          </p:cNvPicPr>
          <p:nvPr userDrawn="1"/>
        </p:nvPicPr>
        <p:blipFill>
          <a:blip r:embed="rId2"/>
          <a:stretch>
            <a:fillRect/>
          </a:stretch>
        </p:blipFill>
        <p:spPr>
          <a:xfrm>
            <a:off x="10858189" y="277668"/>
            <a:ext cx="1055548" cy="716299"/>
          </a:xfrm>
          <a:prstGeom prst="rect">
            <a:avLst/>
          </a:prstGeom>
        </p:spPr>
      </p:pic>
    </p:spTree>
    <p:extLst>
      <p:ext uri="{BB962C8B-B14F-4D97-AF65-F5344CB8AC3E}">
        <p14:creationId xmlns:p14="http://schemas.microsoft.com/office/powerpoint/2010/main" val="409989825"/>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 Light - Center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A7511-A9D1-D747-A3A6-4ABA05B6C17C}"/>
              </a:ext>
            </a:extLst>
          </p:cNvPr>
          <p:cNvSpPr>
            <a:spLocks noGrp="1"/>
          </p:cNvSpPr>
          <p:nvPr>
            <p:ph type="dt" sz="half" idx="10"/>
          </p:nvPr>
        </p:nvSpPr>
        <p:spPr/>
        <p:txBody>
          <a:bodyPr/>
          <a:lstStyle/>
          <a:p>
            <a:fld id="{31E5C8B2-C11D-49CD-A1A7-6D944E411724}" type="datetime1">
              <a:rPr lang="en-US" smtClean="0"/>
              <a:t>1/27/2022</a:t>
            </a:fld>
            <a:endParaRPr lang="en-US"/>
          </a:p>
        </p:txBody>
      </p:sp>
      <p:sp>
        <p:nvSpPr>
          <p:cNvPr id="3" name="Footer Placeholder 2">
            <a:extLst>
              <a:ext uri="{FF2B5EF4-FFF2-40B4-BE49-F238E27FC236}">
                <a16:creationId xmlns:a16="http://schemas.microsoft.com/office/drawing/2014/main" id="{6201212F-5002-2347-90AB-4A269ED7051F}"/>
              </a:ext>
            </a:extLst>
          </p:cNvPr>
          <p:cNvSpPr>
            <a:spLocks noGrp="1"/>
          </p:cNvSpPr>
          <p:nvPr>
            <p:ph type="ftr" sz="quarter" idx="11"/>
          </p:nvPr>
        </p:nvSpPr>
        <p:spPr/>
        <p:txBody>
          <a:bodyPr/>
          <a:lstStyle/>
          <a:p>
            <a:r>
              <a:rPr lang="en-US"/>
              <a:t>TRANSITION OVERSIGHT GROUP MEETING</a:t>
            </a:r>
          </a:p>
        </p:txBody>
      </p:sp>
      <p:sp>
        <p:nvSpPr>
          <p:cNvPr id="4" name="Slide Number Placeholder 3">
            <a:extLst>
              <a:ext uri="{FF2B5EF4-FFF2-40B4-BE49-F238E27FC236}">
                <a16:creationId xmlns:a16="http://schemas.microsoft.com/office/drawing/2014/main" id="{7AC29595-E4C9-6544-A35D-3CFD0851249E}"/>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8" name="Straight Connector 7">
            <a:extLst>
              <a:ext uri="{FF2B5EF4-FFF2-40B4-BE49-F238E27FC236}">
                <a16:creationId xmlns:a16="http://schemas.microsoft.com/office/drawing/2014/main" id="{B0033330-B13C-614D-9C39-AEA8C044F90C}"/>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FC7483-BFD5-704C-829F-3EF390059A3C}"/>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DAA2F1F-D0AA-6646-B13B-EE74B2EC11B6}"/>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E37A09FF-FAA8-9F45-9C77-02062E433706}"/>
              </a:ext>
            </a:extLst>
          </p:cNvPr>
          <p:cNvPicPr>
            <a:picLocks noChangeAspect="1"/>
          </p:cNvPicPr>
          <p:nvPr userDrawn="1"/>
        </p:nvPicPr>
        <p:blipFill>
          <a:blip r:embed="rId2"/>
          <a:stretch>
            <a:fillRect/>
          </a:stretch>
        </p:blipFill>
        <p:spPr>
          <a:xfrm>
            <a:off x="5533270" y="257061"/>
            <a:ext cx="1132353" cy="217989"/>
          </a:xfrm>
          <a:prstGeom prst="rect">
            <a:avLst/>
          </a:prstGeom>
        </p:spPr>
      </p:pic>
    </p:spTree>
    <p:extLst>
      <p:ext uri="{BB962C8B-B14F-4D97-AF65-F5344CB8AC3E}">
        <p14:creationId xmlns:p14="http://schemas.microsoft.com/office/powerpoint/2010/main" val="3931715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 Dark - Center Logo">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A7511-A9D1-D747-A3A6-4ABA05B6C17C}"/>
              </a:ext>
            </a:extLst>
          </p:cNvPr>
          <p:cNvSpPr>
            <a:spLocks noGrp="1"/>
          </p:cNvSpPr>
          <p:nvPr>
            <p:ph type="dt" sz="half" idx="10"/>
          </p:nvPr>
        </p:nvSpPr>
        <p:spPr/>
        <p:txBody>
          <a:bodyPr/>
          <a:lstStyle/>
          <a:p>
            <a:fld id="{9D8DF6C2-6CA3-4011-9248-9A0DC62E4A37}" type="datetime1">
              <a:rPr lang="en-US" smtClean="0"/>
              <a:t>1/27/2022</a:t>
            </a:fld>
            <a:endParaRPr lang="en-US"/>
          </a:p>
        </p:txBody>
      </p:sp>
      <p:sp>
        <p:nvSpPr>
          <p:cNvPr id="3" name="Footer Placeholder 2">
            <a:extLst>
              <a:ext uri="{FF2B5EF4-FFF2-40B4-BE49-F238E27FC236}">
                <a16:creationId xmlns:a16="http://schemas.microsoft.com/office/drawing/2014/main" id="{6201212F-5002-2347-90AB-4A269ED7051F}"/>
              </a:ext>
            </a:extLst>
          </p:cNvPr>
          <p:cNvSpPr>
            <a:spLocks noGrp="1"/>
          </p:cNvSpPr>
          <p:nvPr>
            <p:ph type="ftr" sz="quarter" idx="11"/>
          </p:nvPr>
        </p:nvSpPr>
        <p:spPr/>
        <p:txBody>
          <a:bodyPr/>
          <a:lstStyle/>
          <a:p>
            <a:r>
              <a:rPr lang="en-US"/>
              <a:t>TRANSITION OVERSIGHT GROUP MEETING</a:t>
            </a:r>
          </a:p>
        </p:txBody>
      </p:sp>
      <p:sp>
        <p:nvSpPr>
          <p:cNvPr id="4" name="Slide Number Placeholder 3">
            <a:extLst>
              <a:ext uri="{FF2B5EF4-FFF2-40B4-BE49-F238E27FC236}">
                <a16:creationId xmlns:a16="http://schemas.microsoft.com/office/drawing/2014/main" id="{7AC29595-E4C9-6544-A35D-3CFD0851249E}"/>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8" name="Straight Connector 7">
            <a:extLst>
              <a:ext uri="{FF2B5EF4-FFF2-40B4-BE49-F238E27FC236}">
                <a16:creationId xmlns:a16="http://schemas.microsoft.com/office/drawing/2014/main" id="{B0033330-B13C-614D-9C39-AEA8C044F90C}"/>
              </a:ext>
            </a:extLst>
          </p:cNvPr>
          <p:cNvCxnSpPr>
            <a:cxnSpLocks/>
          </p:cNvCxnSpPr>
          <p:nvPr userDrawn="1"/>
        </p:nvCxnSpPr>
        <p:spPr>
          <a:xfrm>
            <a:off x="228599" y="6450250"/>
            <a:ext cx="269665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FC7483-BFD5-704C-829F-3EF390059A3C}"/>
              </a:ext>
            </a:extLst>
          </p:cNvPr>
          <p:cNvCxnSpPr>
            <a:cxnSpLocks/>
          </p:cNvCxnSpPr>
          <p:nvPr userDrawn="1"/>
        </p:nvCxnSpPr>
        <p:spPr>
          <a:xfrm>
            <a:off x="3063595" y="6450250"/>
            <a:ext cx="779459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DAA2F1F-D0AA-6646-B13B-EE74B2EC11B6}"/>
              </a:ext>
            </a:extLst>
          </p:cNvPr>
          <p:cNvCxnSpPr>
            <a:cxnSpLocks/>
          </p:cNvCxnSpPr>
          <p:nvPr userDrawn="1"/>
        </p:nvCxnSpPr>
        <p:spPr>
          <a:xfrm>
            <a:off x="10991354" y="6450250"/>
            <a:ext cx="9872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FADC2E73-8F24-C842-A3A1-A1E01C3D22E5}"/>
              </a:ext>
            </a:extLst>
          </p:cNvPr>
          <p:cNvPicPr>
            <a:picLocks noChangeAspect="1"/>
          </p:cNvPicPr>
          <p:nvPr userDrawn="1"/>
        </p:nvPicPr>
        <p:blipFill>
          <a:blip r:embed="rId2"/>
          <a:stretch>
            <a:fillRect/>
          </a:stretch>
        </p:blipFill>
        <p:spPr>
          <a:xfrm>
            <a:off x="5533270" y="259220"/>
            <a:ext cx="1132353" cy="217988"/>
          </a:xfrm>
          <a:prstGeom prst="rect">
            <a:avLst/>
          </a:prstGeom>
        </p:spPr>
      </p:pic>
    </p:spTree>
    <p:extLst>
      <p:ext uri="{BB962C8B-B14F-4D97-AF65-F5344CB8AC3E}">
        <p14:creationId xmlns:p14="http://schemas.microsoft.com/office/powerpoint/2010/main" val="280239086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 Light - Right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A7511-A9D1-D747-A3A6-4ABA05B6C17C}"/>
              </a:ext>
            </a:extLst>
          </p:cNvPr>
          <p:cNvSpPr>
            <a:spLocks noGrp="1"/>
          </p:cNvSpPr>
          <p:nvPr>
            <p:ph type="dt" sz="half" idx="10"/>
          </p:nvPr>
        </p:nvSpPr>
        <p:spPr/>
        <p:txBody>
          <a:bodyPr/>
          <a:lstStyle/>
          <a:p>
            <a:fld id="{655FF253-548D-42BB-9B1E-C17D6655D78B}" type="datetime1">
              <a:rPr lang="en-US" smtClean="0"/>
              <a:t>1/27/2022</a:t>
            </a:fld>
            <a:endParaRPr lang="en-US"/>
          </a:p>
        </p:txBody>
      </p:sp>
      <p:sp>
        <p:nvSpPr>
          <p:cNvPr id="3" name="Footer Placeholder 2">
            <a:extLst>
              <a:ext uri="{FF2B5EF4-FFF2-40B4-BE49-F238E27FC236}">
                <a16:creationId xmlns:a16="http://schemas.microsoft.com/office/drawing/2014/main" id="{6201212F-5002-2347-90AB-4A269ED7051F}"/>
              </a:ext>
            </a:extLst>
          </p:cNvPr>
          <p:cNvSpPr>
            <a:spLocks noGrp="1"/>
          </p:cNvSpPr>
          <p:nvPr>
            <p:ph type="ftr" sz="quarter" idx="11"/>
          </p:nvPr>
        </p:nvSpPr>
        <p:spPr/>
        <p:txBody>
          <a:bodyPr/>
          <a:lstStyle/>
          <a:p>
            <a:r>
              <a:rPr lang="en-US"/>
              <a:t>TRANSITION OVERSIGHT GROUP MEETING</a:t>
            </a:r>
          </a:p>
        </p:txBody>
      </p:sp>
      <p:sp>
        <p:nvSpPr>
          <p:cNvPr id="4" name="Slide Number Placeholder 3">
            <a:extLst>
              <a:ext uri="{FF2B5EF4-FFF2-40B4-BE49-F238E27FC236}">
                <a16:creationId xmlns:a16="http://schemas.microsoft.com/office/drawing/2014/main" id="{7AC29595-E4C9-6544-A35D-3CFD0851249E}"/>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8" name="Straight Connector 7">
            <a:extLst>
              <a:ext uri="{FF2B5EF4-FFF2-40B4-BE49-F238E27FC236}">
                <a16:creationId xmlns:a16="http://schemas.microsoft.com/office/drawing/2014/main" id="{B0033330-B13C-614D-9C39-AEA8C044F90C}"/>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FC7483-BFD5-704C-829F-3EF390059A3C}"/>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DAA2F1F-D0AA-6646-B13B-EE74B2EC11B6}"/>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38E339CD-1D4B-9C4D-A0EC-6A1CDA598E3B}"/>
              </a:ext>
            </a:extLst>
          </p:cNvPr>
          <p:cNvPicPr>
            <a:picLocks noChangeAspect="1"/>
          </p:cNvPicPr>
          <p:nvPr userDrawn="1"/>
        </p:nvPicPr>
        <p:blipFill>
          <a:blip r:embed="rId2"/>
          <a:stretch>
            <a:fillRect/>
          </a:stretch>
        </p:blipFill>
        <p:spPr>
          <a:xfrm>
            <a:off x="10811209" y="258020"/>
            <a:ext cx="1130409" cy="767100"/>
          </a:xfrm>
          <a:prstGeom prst="rect">
            <a:avLst/>
          </a:prstGeom>
        </p:spPr>
      </p:pic>
    </p:spTree>
    <p:extLst>
      <p:ext uri="{BB962C8B-B14F-4D97-AF65-F5344CB8AC3E}">
        <p14:creationId xmlns:p14="http://schemas.microsoft.com/office/powerpoint/2010/main" val="612899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 Dark - Right Logo">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A7511-A9D1-D747-A3A6-4ABA05B6C17C}"/>
              </a:ext>
            </a:extLst>
          </p:cNvPr>
          <p:cNvSpPr>
            <a:spLocks noGrp="1"/>
          </p:cNvSpPr>
          <p:nvPr>
            <p:ph type="dt" sz="half" idx="10"/>
          </p:nvPr>
        </p:nvSpPr>
        <p:spPr/>
        <p:txBody>
          <a:bodyPr/>
          <a:lstStyle/>
          <a:p>
            <a:fld id="{8AF51F23-0D1A-49C1-92E2-AEEF8716234B}" type="datetime1">
              <a:rPr lang="en-US" smtClean="0"/>
              <a:t>1/27/2022</a:t>
            </a:fld>
            <a:endParaRPr lang="en-US"/>
          </a:p>
        </p:txBody>
      </p:sp>
      <p:sp>
        <p:nvSpPr>
          <p:cNvPr id="3" name="Footer Placeholder 2">
            <a:extLst>
              <a:ext uri="{FF2B5EF4-FFF2-40B4-BE49-F238E27FC236}">
                <a16:creationId xmlns:a16="http://schemas.microsoft.com/office/drawing/2014/main" id="{6201212F-5002-2347-90AB-4A269ED7051F}"/>
              </a:ext>
            </a:extLst>
          </p:cNvPr>
          <p:cNvSpPr>
            <a:spLocks noGrp="1"/>
          </p:cNvSpPr>
          <p:nvPr>
            <p:ph type="ftr" sz="quarter" idx="11"/>
          </p:nvPr>
        </p:nvSpPr>
        <p:spPr/>
        <p:txBody>
          <a:bodyPr/>
          <a:lstStyle/>
          <a:p>
            <a:r>
              <a:rPr lang="en-US"/>
              <a:t>TRANSITION OVERSIGHT GROUP MEETING</a:t>
            </a:r>
          </a:p>
        </p:txBody>
      </p:sp>
      <p:sp>
        <p:nvSpPr>
          <p:cNvPr id="4" name="Slide Number Placeholder 3">
            <a:extLst>
              <a:ext uri="{FF2B5EF4-FFF2-40B4-BE49-F238E27FC236}">
                <a16:creationId xmlns:a16="http://schemas.microsoft.com/office/drawing/2014/main" id="{7AC29595-E4C9-6544-A35D-3CFD0851249E}"/>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8" name="Straight Connector 7">
            <a:extLst>
              <a:ext uri="{FF2B5EF4-FFF2-40B4-BE49-F238E27FC236}">
                <a16:creationId xmlns:a16="http://schemas.microsoft.com/office/drawing/2014/main" id="{B0033330-B13C-614D-9C39-AEA8C044F90C}"/>
              </a:ext>
            </a:extLst>
          </p:cNvPr>
          <p:cNvCxnSpPr>
            <a:cxnSpLocks/>
          </p:cNvCxnSpPr>
          <p:nvPr userDrawn="1"/>
        </p:nvCxnSpPr>
        <p:spPr>
          <a:xfrm>
            <a:off x="228599" y="6450250"/>
            <a:ext cx="269665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FC7483-BFD5-704C-829F-3EF390059A3C}"/>
              </a:ext>
            </a:extLst>
          </p:cNvPr>
          <p:cNvCxnSpPr>
            <a:cxnSpLocks/>
          </p:cNvCxnSpPr>
          <p:nvPr userDrawn="1"/>
        </p:nvCxnSpPr>
        <p:spPr>
          <a:xfrm>
            <a:off x="3063595" y="6450250"/>
            <a:ext cx="779459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DAA2F1F-D0AA-6646-B13B-EE74B2EC11B6}"/>
              </a:ext>
            </a:extLst>
          </p:cNvPr>
          <p:cNvCxnSpPr>
            <a:cxnSpLocks/>
          </p:cNvCxnSpPr>
          <p:nvPr userDrawn="1"/>
        </p:nvCxnSpPr>
        <p:spPr>
          <a:xfrm>
            <a:off x="10991354" y="6450250"/>
            <a:ext cx="98728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FE58901A-0560-134C-B9AF-9C92B8B7EAD0}"/>
              </a:ext>
            </a:extLst>
          </p:cNvPr>
          <p:cNvPicPr>
            <a:picLocks noChangeAspect="1"/>
          </p:cNvPicPr>
          <p:nvPr userDrawn="1"/>
        </p:nvPicPr>
        <p:blipFill>
          <a:blip r:embed="rId2"/>
          <a:stretch>
            <a:fillRect/>
          </a:stretch>
        </p:blipFill>
        <p:spPr>
          <a:xfrm>
            <a:off x="10858189" y="277668"/>
            <a:ext cx="1055548" cy="716299"/>
          </a:xfrm>
          <a:prstGeom prst="rect">
            <a:avLst/>
          </a:prstGeom>
        </p:spPr>
      </p:pic>
    </p:spTree>
    <p:extLst>
      <p:ext uri="{BB962C8B-B14F-4D97-AF65-F5344CB8AC3E}">
        <p14:creationId xmlns:p14="http://schemas.microsoft.com/office/powerpoint/2010/main" val="128755738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Point Data - Light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A7511-A9D1-D747-A3A6-4ABA05B6C17C}"/>
              </a:ext>
            </a:extLst>
          </p:cNvPr>
          <p:cNvSpPr>
            <a:spLocks noGrp="1"/>
          </p:cNvSpPr>
          <p:nvPr>
            <p:ph type="dt" sz="half" idx="10"/>
          </p:nvPr>
        </p:nvSpPr>
        <p:spPr/>
        <p:txBody>
          <a:bodyPr/>
          <a:lstStyle/>
          <a:p>
            <a:fld id="{21F7ADDB-BDDF-4E13-B020-644FA529C984}" type="datetime1">
              <a:rPr lang="en-US" smtClean="0"/>
              <a:t>1/27/2022</a:t>
            </a:fld>
            <a:endParaRPr lang="en-US"/>
          </a:p>
        </p:txBody>
      </p:sp>
      <p:sp>
        <p:nvSpPr>
          <p:cNvPr id="3" name="Footer Placeholder 2">
            <a:extLst>
              <a:ext uri="{FF2B5EF4-FFF2-40B4-BE49-F238E27FC236}">
                <a16:creationId xmlns:a16="http://schemas.microsoft.com/office/drawing/2014/main" id="{6201212F-5002-2347-90AB-4A269ED7051F}"/>
              </a:ext>
            </a:extLst>
          </p:cNvPr>
          <p:cNvSpPr>
            <a:spLocks noGrp="1"/>
          </p:cNvSpPr>
          <p:nvPr>
            <p:ph type="ftr" sz="quarter" idx="11"/>
          </p:nvPr>
        </p:nvSpPr>
        <p:spPr/>
        <p:txBody>
          <a:bodyPr/>
          <a:lstStyle/>
          <a:p>
            <a:r>
              <a:rPr lang="en-US"/>
              <a:t>TRANSITION OVERSIGHT GROUP MEETING</a:t>
            </a:r>
          </a:p>
        </p:txBody>
      </p:sp>
      <p:sp>
        <p:nvSpPr>
          <p:cNvPr id="4" name="Slide Number Placeholder 3">
            <a:extLst>
              <a:ext uri="{FF2B5EF4-FFF2-40B4-BE49-F238E27FC236}">
                <a16:creationId xmlns:a16="http://schemas.microsoft.com/office/drawing/2014/main" id="{7AC29595-E4C9-6544-A35D-3CFD0851249E}"/>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8" name="Straight Connector 7">
            <a:extLst>
              <a:ext uri="{FF2B5EF4-FFF2-40B4-BE49-F238E27FC236}">
                <a16:creationId xmlns:a16="http://schemas.microsoft.com/office/drawing/2014/main" id="{B0033330-B13C-614D-9C39-AEA8C044F90C}"/>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FC7483-BFD5-704C-829F-3EF390059A3C}"/>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DAA2F1F-D0AA-6646-B13B-EE74B2EC11B6}"/>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A6C45705-52F2-DE4F-82E7-FF280DA866E0}"/>
              </a:ext>
            </a:extLst>
          </p:cNvPr>
          <p:cNvSpPr>
            <a:spLocks noGrp="1"/>
          </p:cNvSpPr>
          <p:nvPr>
            <p:ph type="title"/>
          </p:nvPr>
        </p:nvSpPr>
        <p:spPr>
          <a:xfrm>
            <a:off x="603503" y="1006958"/>
            <a:ext cx="3977641" cy="5247535"/>
          </a:xfrm>
        </p:spPr>
        <p:txBody>
          <a:bodyPr anchor="t">
            <a:normAutofit/>
          </a:bodyPr>
          <a:lstStyle>
            <a:lvl1pPr>
              <a:defRPr sz="3600" b="1" i="0">
                <a:latin typeface="Gotham Bold" panose="02000504050000020004" pitchFamily="2"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8588B92F-B6A4-104A-8E80-BFF089C29AED}"/>
              </a:ext>
            </a:extLst>
          </p:cNvPr>
          <p:cNvCxnSpPr>
            <a:cxnSpLocks/>
          </p:cNvCxnSpPr>
          <p:nvPr userDrawn="1"/>
        </p:nvCxnSpPr>
        <p:spPr>
          <a:xfrm>
            <a:off x="5038345" y="590673"/>
            <a:ext cx="6537960" cy="0"/>
          </a:xfrm>
          <a:prstGeom prst="line">
            <a:avLst/>
          </a:prstGeom>
          <a:ln w="19050"/>
        </p:spPr>
        <p:style>
          <a:lnRef idx="1">
            <a:schemeClr val="dk1"/>
          </a:lnRef>
          <a:fillRef idx="0">
            <a:schemeClr val="dk1"/>
          </a:fillRef>
          <a:effectRef idx="0">
            <a:schemeClr val="dk1"/>
          </a:effectRef>
          <a:fontRef idx="minor">
            <a:schemeClr val="tx1"/>
          </a:fontRef>
        </p:style>
      </p:cxnSp>
      <p:sp>
        <p:nvSpPr>
          <p:cNvPr id="13" name="Subtitle 2">
            <a:extLst>
              <a:ext uri="{FF2B5EF4-FFF2-40B4-BE49-F238E27FC236}">
                <a16:creationId xmlns:a16="http://schemas.microsoft.com/office/drawing/2014/main" id="{9DF20E0D-2356-E34F-A657-024543A6803B}"/>
              </a:ext>
            </a:extLst>
          </p:cNvPr>
          <p:cNvSpPr>
            <a:spLocks noGrp="1"/>
          </p:cNvSpPr>
          <p:nvPr>
            <p:ph type="subTitle" idx="13" hasCustomPrompt="1"/>
          </p:nvPr>
        </p:nvSpPr>
        <p:spPr>
          <a:xfrm>
            <a:off x="603503" y="590673"/>
            <a:ext cx="3977641"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Content Placeholder 2">
            <a:extLst>
              <a:ext uri="{FF2B5EF4-FFF2-40B4-BE49-F238E27FC236}">
                <a16:creationId xmlns:a16="http://schemas.microsoft.com/office/drawing/2014/main" id="{C38DF6CE-59A3-D94F-965A-D6679B44747B}"/>
              </a:ext>
            </a:extLst>
          </p:cNvPr>
          <p:cNvSpPr>
            <a:spLocks noGrp="1"/>
          </p:cNvSpPr>
          <p:nvPr>
            <p:ph sz="half" idx="1"/>
          </p:nvPr>
        </p:nvSpPr>
        <p:spPr>
          <a:xfrm>
            <a:off x="5038345" y="632706"/>
            <a:ext cx="6537960" cy="1744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FAFBEB6E-FA13-F342-A560-DB9C11A819FA}"/>
              </a:ext>
            </a:extLst>
          </p:cNvPr>
          <p:cNvSpPr>
            <a:spLocks noGrp="1"/>
          </p:cNvSpPr>
          <p:nvPr>
            <p:ph sz="half" idx="14"/>
          </p:nvPr>
        </p:nvSpPr>
        <p:spPr>
          <a:xfrm>
            <a:off x="5038344" y="2571233"/>
            <a:ext cx="6537960" cy="1744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2554C830-F068-1048-8CCB-E0CD3E12A942}"/>
              </a:ext>
            </a:extLst>
          </p:cNvPr>
          <p:cNvSpPr>
            <a:spLocks noGrp="1"/>
          </p:cNvSpPr>
          <p:nvPr>
            <p:ph sz="half" idx="15"/>
          </p:nvPr>
        </p:nvSpPr>
        <p:spPr>
          <a:xfrm>
            <a:off x="5047487" y="4509760"/>
            <a:ext cx="6537960" cy="1744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1AA83AE9-B8FA-E44A-88A4-9E2E3C9B7508}"/>
              </a:ext>
            </a:extLst>
          </p:cNvPr>
          <p:cNvCxnSpPr>
            <a:cxnSpLocks/>
          </p:cNvCxnSpPr>
          <p:nvPr userDrawn="1"/>
        </p:nvCxnSpPr>
        <p:spPr>
          <a:xfrm>
            <a:off x="5038344" y="2534657"/>
            <a:ext cx="653796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95D0850-6889-F949-9142-763D412567ED}"/>
              </a:ext>
            </a:extLst>
          </p:cNvPr>
          <p:cNvCxnSpPr>
            <a:cxnSpLocks/>
          </p:cNvCxnSpPr>
          <p:nvPr userDrawn="1"/>
        </p:nvCxnSpPr>
        <p:spPr>
          <a:xfrm>
            <a:off x="5047487" y="4473184"/>
            <a:ext cx="653796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7614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ta Walkthrough - Light - Left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C0B831A-F07D-4247-97D6-1FEC40347A72}"/>
              </a:ext>
            </a:extLst>
          </p:cNvPr>
          <p:cNvSpPr>
            <a:spLocks noGrp="1"/>
          </p:cNvSpPr>
          <p:nvPr>
            <p:ph type="body" sz="half" idx="2"/>
          </p:nvPr>
        </p:nvSpPr>
        <p:spPr>
          <a:xfrm>
            <a:off x="603503" y="4145280"/>
            <a:ext cx="3977641" cy="2133599"/>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E0557E-F378-D540-BFEB-88AF6FD4DA98}"/>
              </a:ext>
            </a:extLst>
          </p:cNvPr>
          <p:cNvSpPr>
            <a:spLocks noGrp="1"/>
          </p:cNvSpPr>
          <p:nvPr>
            <p:ph type="dt" sz="half" idx="10"/>
          </p:nvPr>
        </p:nvSpPr>
        <p:spPr/>
        <p:txBody>
          <a:bodyPr/>
          <a:lstStyle/>
          <a:p>
            <a:fld id="{32684C11-E8F1-4C19-AD40-5729B15EE6E9}" type="datetime1">
              <a:rPr lang="en-US" smtClean="0"/>
              <a:t>1/27/2022</a:t>
            </a:fld>
            <a:endParaRPr lang="en-US"/>
          </a:p>
        </p:txBody>
      </p:sp>
      <p:sp>
        <p:nvSpPr>
          <p:cNvPr id="6" name="Footer Placeholder 5">
            <a:extLst>
              <a:ext uri="{FF2B5EF4-FFF2-40B4-BE49-F238E27FC236}">
                <a16:creationId xmlns:a16="http://schemas.microsoft.com/office/drawing/2014/main" id="{3E35A408-F566-5244-8D0A-D9C91899A7C8}"/>
              </a:ext>
            </a:extLst>
          </p:cNvPr>
          <p:cNvSpPr>
            <a:spLocks noGrp="1"/>
          </p:cNvSpPr>
          <p:nvPr>
            <p:ph type="ftr" sz="quarter" idx="11"/>
          </p:nvPr>
        </p:nvSpPr>
        <p:spPr/>
        <p:txBody>
          <a:bodyPr/>
          <a:lstStyle/>
          <a:p>
            <a:r>
              <a:rPr lang="en-US"/>
              <a:t>TRANSITION OVERSIGHT GROUP MEETING</a:t>
            </a:r>
          </a:p>
        </p:txBody>
      </p:sp>
      <p:sp>
        <p:nvSpPr>
          <p:cNvPr id="7" name="Slide Number Placeholder 6">
            <a:extLst>
              <a:ext uri="{FF2B5EF4-FFF2-40B4-BE49-F238E27FC236}">
                <a16:creationId xmlns:a16="http://schemas.microsoft.com/office/drawing/2014/main" id="{A79A9D1A-FB2C-4B48-B774-2CBCD721E17B}"/>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11" name="Straight Connector 10">
            <a:extLst>
              <a:ext uri="{FF2B5EF4-FFF2-40B4-BE49-F238E27FC236}">
                <a16:creationId xmlns:a16="http://schemas.microsoft.com/office/drawing/2014/main" id="{90CFC9E2-67BB-B34E-96A8-91B20CCF1FEA}"/>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77A3965-F640-3C43-97DB-020431093FDC}"/>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C837D327-2CBB-3C45-B452-DB6E6660207B}"/>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5EE033A-CDC5-4C42-9B60-5C8897462A8E}"/>
              </a:ext>
            </a:extLst>
          </p:cNvPr>
          <p:cNvCxnSpPr>
            <a:cxnSpLocks/>
          </p:cNvCxnSpPr>
          <p:nvPr userDrawn="1"/>
        </p:nvCxnSpPr>
        <p:spPr>
          <a:xfrm>
            <a:off x="603503" y="960904"/>
            <a:ext cx="1090879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6" name="Title 1">
            <a:extLst>
              <a:ext uri="{FF2B5EF4-FFF2-40B4-BE49-F238E27FC236}">
                <a16:creationId xmlns:a16="http://schemas.microsoft.com/office/drawing/2014/main" id="{6AD03594-BD97-2843-80F6-CE09357A0144}"/>
              </a:ext>
            </a:extLst>
          </p:cNvPr>
          <p:cNvSpPr>
            <a:spLocks noGrp="1"/>
          </p:cNvSpPr>
          <p:nvPr>
            <p:ph type="title"/>
          </p:nvPr>
        </p:nvSpPr>
        <p:spPr>
          <a:xfrm>
            <a:off x="603503" y="1006959"/>
            <a:ext cx="3977641" cy="3070658"/>
          </a:xfrm>
        </p:spPr>
        <p:txBody>
          <a:bodyPr anchor="t">
            <a:normAutofit/>
          </a:bodyPr>
          <a:lstStyle>
            <a:lvl1pPr>
              <a:defRPr sz="3600" b="1" i="0">
                <a:latin typeface="Gotham Bold" panose="02000504050000020004" pitchFamily="2" charset="0"/>
              </a:defRPr>
            </a:lvl1pPr>
          </a:lstStyle>
          <a:p>
            <a:r>
              <a:rPr lang="en-US"/>
              <a:t>Click to edit Master title style</a:t>
            </a:r>
            <a:endParaRPr lang="en-US" dirty="0"/>
          </a:p>
        </p:txBody>
      </p:sp>
      <p:sp>
        <p:nvSpPr>
          <p:cNvPr id="17" name="Subtitle 2">
            <a:extLst>
              <a:ext uri="{FF2B5EF4-FFF2-40B4-BE49-F238E27FC236}">
                <a16:creationId xmlns:a16="http://schemas.microsoft.com/office/drawing/2014/main" id="{38FB2182-1FE2-044E-B1EE-A5CE0923F26E}"/>
              </a:ext>
            </a:extLst>
          </p:cNvPr>
          <p:cNvSpPr>
            <a:spLocks noGrp="1"/>
          </p:cNvSpPr>
          <p:nvPr>
            <p:ph type="subTitle" idx="13" hasCustomPrompt="1"/>
          </p:nvPr>
        </p:nvSpPr>
        <p:spPr>
          <a:xfrm>
            <a:off x="603503" y="590673"/>
            <a:ext cx="3977641"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53033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ta Walkthrough - Light - Right ">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4E0557E-F378-D540-BFEB-88AF6FD4DA98}"/>
              </a:ext>
            </a:extLst>
          </p:cNvPr>
          <p:cNvSpPr>
            <a:spLocks noGrp="1"/>
          </p:cNvSpPr>
          <p:nvPr>
            <p:ph type="dt" sz="half" idx="10"/>
          </p:nvPr>
        </p:nvSpPr>
        <p:spPr/>
        <p:txBody>
          <a:bodyPr/>
          <a:lstStyle/>
          <a:p>
            <a:fld id="{040D23F8-A868-4DF9-BFBF-C9F1AD918287}" type="datetime1">
              <a:rPr lang="en-US" smtClean="0"/>
              <a:t>1/27/2022</a:t>
            </a:fld>
            <a:endParaRPr lang="en-US"/>
          </a:p>
        </p:txBody>
      </p:sp>
      <p:sp>
        <p:nvSpPr>
          <p:cNvPr id="6" name="Footer Placeholder 5">
            <a:extLst>
              <a:ext uri="{FF2B5EF4-FFF2-40B4-BE49-F238E27FC236}">
                <a16:creationId xmlns:a16="http://schemas.microsoft.com/office/drawing/2014/main" id="{3E35A408-F566-5244-8D0A-D9C91899A7C8}"/>
              </a:ext>
            </a:extLst>
          </p:cNvPr>
          <p:cNvSpPr>
            <a:spLocks noGrp="1"/>
          </p:cNvSpPr>
          <p:nvPr>
            <p:ph type="ftr" sz="quarter" idx="11"/>
          </p:nvPr>
        </p:nvSpPr>
        <p:spPr/>
        <p:txBody>
          <a:bodyPr/>
          <a:lstStyle/>
          <a:p>
            <a:r>
              <a:rPr lang="en-US"/>
              <a:t>TRANSITION OVERSIGHT GROUP MEETING</a:t>
            </a:r>
          </a:p>
        </p:txBody>
      </p:sp>
      <p:sp>
        <p:nvSpPr>
          <p:cNvPr id="7" name="Slide Number Placeholder 6">
            <a:extLst>
              <a:ext uri="{FF2B5EF4-FFF2-40B4-BE49-F238E27FC236}">
                <a16:creationId xmlns:a16="http://schemas.microsoft.com/office/drawing/2014/main" id="{A79A9D1A-FB2C-4B48-B774-2CBCD721E17B}"/>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11" name="Straight Connector 10">
            <a:extLst>
              <a:ext uri="{FF2B5EF4-FFF2-40B4-BE49-F238E27FC236}">
                <a16:creationId xmlns:a16="http://schemas.microsoft.com/office/drawing/2014/main" id="{90CFC9E2-67BB-B34E-96A8-91B20CCF1FEA}"/>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77A3965-F640-3C43-97DB-020431093FDC}"/>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C837D327-2CBB-3C45-B452-DB6E6660207B}"/>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sp>
        <p:nvSpPr>
          <p:cNvPr id="16" name="Text Placeholder 3">
            <a:extLst>
              <a:ext uri="{FF2B5EF4-FFF2-40B4-BE49-F238E27FC236}">
                <a16:creationId xmlns:a16="http://schemas.microsoft.com/office/drawing/2014/main" id="{525E101B-A3EF-7143-9993-75FE88C0386B}"/>
              </a:ext>
            </a:extLst>
          </p:cNvPr>
          <p:cNvSpPr>
            <a:spLocks noGrp="1"/>
          </p:cNvSpPr>
          <p:nvPr>
            <p:ph type="body" sz="half" idx="2"/>
          </p:nvPr>
        </p:nvSpPr>
        <p:spPr>
          <a:xfrm>
            <a:off x="7498079" y="4145280"/>
            <a:ext cx="3977641" cy="2133599"/>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7" name="Straight Connector 16">
            <a:extLst>
              <a:ext uri="{FF2B5EF4-FFF2-40B4-BE49-F238E27FC236}">
                <a16:creationId xmlns:a16="http://schemas.microsoft.com/office/drawing/2014/main" id="{644B4857-7786-334D-ADD9-A83AA7E9469F}"/>
              </a:ext>
            </a:extLst>
          </p:cNvPr>
          <p:cNvCxnSpPr>
            <a:cxnSpLocks/>
          </p:cNvCxnSpPr>
          <p:nvPr userDrawn="1"/>
        </p:nvCxnSpPr>
        <p:spPr>
          <a:xfrm>
            <a:off x="603503" y="960904"/>
            <a:ext cx="1090879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8" name="Title 1">
            <a:extLst>
              <a:ext uri="{FF2B5EF4-FFF2-40B4-BE49-F238E27FC236}">
                <a16:creationId xmlns:a16="http://schemas.microsoft.com/office/drawing/2014/main" id="{F64E814C-528D-824A-84F7-0963ECF707CF}"/>
              </a:ext>
            </a:extLst>
          </p:cNvPr>
          <p:cNvSpPr>
            <a:spLocks noGrp="1"/>
          </p:cNvSpPr>
          <p:nvPr>
            <p:ph type="title"/>
          </p:nvPr>
        </p:nvSpPr>
        <p:spPr>
          <a:xfrm>
            <a:off x="7498079" y="1006959"/>
            <a:ext cx="3977641" cy="3070658"/>
          </a:xfrm>
        </p:spPr>
        <p:txBody>
          <a:bodyPr anchor="t">
            <a:normAutofit/>
          </a:bodyPr>
          <a:lstStyle>
            <a:lvl1pPr>
              <a:defRPr sz="3600" b="1" i="0">
                <a:latin typeface="Gotham Bold" panose="02000504050000020004" pitchFamily="2" charset="0"/>
              </a:defRPr>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86714F8B-976A-FE47-9642-25F7C6B65B22}"/>
              </a:ext>
            </a:extLst>
          </p:cNvPr>
          <p:cNvSpPr>
            <a:spLocks noGrp="1"/>
          </p:cNvSpPr>
          <p:nvPr>
            <p:ph type="subTitle" idx="13" hasCustomPrompt="1"/>
          </p:nvPr>
        </p:nvSpPr>
        <p:spPr>
          <a:xfrm>
            <a:off x="7498079" y="590673"/>
            <a:ext cx="3977641"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45843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E77844-CC4E-7B4F-941E-F29A994FF92E}" type="datetimeFigureOut">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B8CF83-35DF-3F4B-AA47-84CA5D1EBC5A}" type="slidenum">
              <a:rPr lang="en-US" smtClean="0"/>
              <a:t>‹#›</a:t>
            </a:fld>
            <a:endParaRPr lang="en-US" dirty="0"/>
          </a:p>
        </p:txBody>
      </p:sp>
    </p:spTree>
    <p:extLst>
      <p:ext uri="{BB962C8B-B14F-4D97-AF65-F5344CB8AC3E}">
        <p14:creationId xmlns:p14="http://schemas.microsoft.com/office/powerpoint/2010/main" val="386640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Dark - Full Bleed ">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B1B4D70-E549-4745-9905-11F131421BC5}"/>
              </a:ext>
            </a:extLst>
          </p:cNvPr>
          <p:cNvPicPr>
            <a:picLocks noChangeAspect="1"/>
          </p:cNvPicPr>
          <p:nvPr userDrawn="1"/>
        </p:nvPicPr>
        <p:blipFill rotWithShape="1">
          <a:blip r:embed="rId2"/>
          <a:srcRect r="953" b="16360"/>
          <a:stretch/>
        </p:blipFill>
        <p:spPr>
          <a:xfrm>
            <a:off x="-1" y="-1"/>
            <a:ext cx="12192001" cy="6858001"/>
          </a:xfrm>
          <a:prstGeom prst="rect">
            <a:avLst/>
          </a:prstGeom>
        </p:spPr>
      </p:pic>
      <p:sp>
        <p:nvSpPr>
          <p:cNvPr id="16" name="Rectangle 15">
            <a:extLst>
              <a:ext uri="{FF2B5EF4-FFF2-40B4-BE49-F238E27FC236}">
                <a16:creationId xmlns:a16="http://schemas.microsoft.com/office/drawing/2014/main" id="{D4E24E17-FC5A-1440-A543-E57E2E7AD078}"/>
              </a:ext>
            </a:extLst>
          </p:cNvPr>
          <p:cNvSpPr/>
          <p:nvPr userDrawn="1"/>
        </p:nvSpPr>
        <p:spPr>
          <a:xfrm>
            <a:off x="0" y="3014707"/>
            <a:ext cx="7762162" cy="3303645"/>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0" i="0" dirty="0">
              <a:latin typeface="Gotham Book" panose="02000504050000020004" pitchFamily="2" charset="0"/>
            </a:endParaRPr>
          </a:p>
        </p:txBody>
      </p:sp>
      <p:sp>
        <p:nvSpPr>
          <p:cNvPr id="2" name="Title 1">
            <a:extLst>
              <a:ext uri="{FF2B5EF4-FFF2-40B4-BE49-F238E27FC236}">
                <a16:creationId xmlns:a16="http://schemas.microsoft.com/office/drawing/2014/main" id="{9A2D2802-543F-6F4C-A756-8CB931055F9C}"/>
              </a:ext>
            </a:extLst>
          </p:cNvPr>
          <p:cNvSpPr>
            <a:spLocks noGrp="1"/>
          </p:cNvSpPr>
          <p:nvPr>
            <p:ph type="ctrTitle"/>
          </p:nvPr>
        </p:nvSpPr>
        <p:spPr>
          <a:xfrm>
            <a:off x="701605" y="4655909"/>
            <a:ext cx="6714180" cy="1269404"/>
          </a:xfrm>
        </p:spPr>
        <p:txBody>
          <a:bodyPr anchor="t">
            <a:noAutofit/>
          </a:bodyPr>
          <a:lstStyle>
            <a:lvl1pPr algn="l">
              <a:lnSpc>
                <a:spcPct val="80000"/>
              </a:lnSpc>
              <a:spcBef>
                <a:spcPts val="1000"/>
              </a:spcBef>
              <a:defRPr sz="4800">
                <a:solidFill>
                  <a:schemeClr val="bg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FF26794-BDDC-C549-BA9D-CC1941F64F44}"/>
              </a:ext>
            </a:extLst>
          </p:cNvPr>
          <p:cNvSpPr>
            <a:spLocks noGrp="1"/>
          </p:cNvSpPr>
          <p:nvPr>
            <p:ph type="subTitle" idx="1" hasCustomPrompt="1"/>
          </p:nvPr>
        </p:nvSpPr>
        <p:spPr>
          <a:xfrm>
            <a:off x="701606" y="4192432"/>
            <a:ext cx="6714180" cy="365633"/>
          </a:xfrm>
        </p:spPr>
        <p:txBody>
          <a:bodyPr>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Content Placeholder 19">
            <a:extLst>
              <a:ext uri="{FF2B5EF4-FFF2-40B4-BE49-F238E27FC236}">
                <a16:creationId xmlns:a16="http://schemas.microsoft.com/office/drawing/2014/main" id="{6C0F1F4F-0586-B845-8D94-425A434E456E}"/>
              </a:ext>
            </a:extLst>
          </p:cNvPr>
          <p:cNvSpPr>
            <a:spLocks noGrp="1"/>
          </p:cNvSpPr>
          <p:nvPr>
            <p:ph sz="quarter" idx="10" hasCustomPrompt="1"/>
          </p:nvPr>
        </p:nvSpPr>
        <p:spPr>
          <a:xfrm>
            <a:off x="701605" y="3897739"/>
            <a:ext cx="3224213" cy="196850"/>
          </a:xfrm>
        </p:spPr>
        <p:txBody>
          <a:bodyPr anchor="ctr">
            <a:noAutofit/>
          </a:bodyPr>
          <a:lstStyle>
            <a:lvl1pPr marL="0" indent="0">
              <a:buNone/>
              <a:defRPr sz="1000" b="1" i="0">
                <a:solidFill>
                  <a:schemeClr val="bg2"/>
                </a:solidFill>
                <a:latin typeface="Gotham Bold" panose="02000504050000020004" pitchFamily="2" charset="0"/>
              </a:defRPr>
            </a:lvl1pPr>
          </a:lstStyle>
          <a:p>
            <a:pPr lvl="0"/>
            <a:r>
              <a:rPr lang="en-US" dirty="0"/>
              <a:t>EDIT MASTER TEXT STYLES</a:t>
            </a:r>
          </a:p>
        </p:txBody>
      </p:sp>
      <p:pic>
        <p:nvPicPr>
          <p:cNvPr id="7" name="Picture 6">
            <a:extLst>
              <a:ext uri="{FF2B5EF4-FFF2-40B4-BE49-F238E27FC236}">
                <a16:creationId xmlns:a16="http://schemas.microsoft.com/office/drawing/2014/main" id="{716A0905-7FE9-F349-9535-E55C2DB12362}"/>
              </a:ext>
            </a:extLst>
          </p:cNvPr>
          <p:cNvPicPr>
            <a:picLocks noChangeAspect="1"/>
          </p:cNvPicPr>
          <p:nvPr userDrawn="1"/>
        </p:nvPicPr>
        <p:blipFill>
          <a:blip r:embed="rId3"/>
          <a:stretch>
            <a:fillRect/>
          </a:stretch>
        </p:blipFill>
        <p:spPr>
          <a:xfrm>
            <a:off x="701605" y="3425684"/>
            <a:ext cx="1766047" cy="339981"/>
          </a:xfrm>
          <a:prstGeom prst="rect">
            <a:avLst/>
          </a:prstGeom>
        </p:spPr>
      </p:pic>
    </p:spTree>
    <p:extLst>
      <p:ext uri="{BB962C8B-B14F-4D97-AF65-F5344CB8AC3E}">
        <p14:creationId xmlns:p14="http://schemas.microsoft.com/office/powerpoint/2010/main" val="3245739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4103" y="3140293"/>
            <a:ext cx="6790369" cy="1224225"/>
          </a:xfrm>
          <a:prstGeom prst="rect">
            <a:avLst/>
          </a:prstGeo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itle Placeholder 1"/>
          <p:cNvSpPr>
            <a:spLocks noGrp="1"/>
          </p:cNvSpPr>
          <p:nvPr>
            <p:ph type="title"/>
          </p:nvPr>
        </p:nvSpPr>
        <p:spPr>
          <a:xfrm>
            <a:off x="2307756" y="2330908"/>
            <a:ext cx="8399626" cy="844213"/>
          </a:xfrm>
          <a:prstGeom prst="rect">
            <a:avLst/>
          </a:prstGeom>
        </p:spPr>
        <p:txBody>
          <a:bodyPr vert="horz" lIns="91440" tIns="45720" rIns="91440" bIns="4572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1900669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Default">
    <p:spTree>
      <p:nvGrpSpPr>
        <p:cNvPr id="1" name=""/>
        <p:cNvGrpSpPr/>
        <p:nvPr/>
      </p:nvGrpSpPr>
      <p:grpSpPr>
        <a:xfrm>
          <a:off x="0" y="0"/>
          <a:ext cx="0" cy="0"/>
          <a:chOff x="0" y="0"/>
          <a:chExt cx="0" cy="0"/>
        </a:xfrm>
      </p:grpSpPr>
      <p:sp>
        <p:nvSpPr>
          <p:cNvPr id="2" name="Title 1"/>
          <p:cNvSpPr>
            <a:spLocks noGrp="1"/>
          </p:cNvSpPr>
          <p:nvPr>
            <p:ph type="title"/>
          </p:nvPr>
        </p:nvSpPr>
        <p:spPr>
          <a:xfrm>
            <a:off x="947452" y="577031"/>
            <a:ext cx="10242750" cy="844213"/>
          </a:xfrm>
        </p:spPr>
        <p:txBody>
          <a:bodyPr/>
          <a:lstStyle>
            <a:lvl1pPr>
              <a:defRPr>
                <a:solidFill>
                  <a:srgbClr val="393D40"/>
                </a:solidFill>
              </a:defRPr>
            </a:lvl1pPr>
          </a:lstStyle>
          <a:p>
            <a:r>
              <a:rPr lang="en-US" dirty="0"/>
              <a:t>Click to edit Master title style</a:t>
            </a:r>
          </a:p>
        </p:txBody>
      </p:sp>
      <p:sp>
        <p:nvSpPr>
          <p:cNvPr id="3" name="Content Placeholder 2"/>
          <p:cNvSpPr>
            <a:spLocks noGrp="1"/>
          </p:cNvSpPr>
          <p:nvPr>
            <p:ph idx="1"/>
          </p:nvPr>
        </p:nvSpPr>
        <p:spPr>
          <a:xfrm>
            <a:off x="948514" y="1727201"/>
            <a:ext cx="10241689" cy="3928533"/>
          </a:xfrm>
          <a:prstGeom prst="rect">
            <a:avLst/>
          </a:prstGeom>
        </p:spPr>
        <p:txBody>
          <a:bodyPr/>
          <a:lstStyle>
            <a:lvl1pPr marL="160020" indent="0">
              <a:spcBef>
                <a:spcPts val="0"/>
              </a:spcBef>
              <a:spcAft>
                <a:spcPts val="600"/>
              </a:spcAft>
              <a:buFont typeface="Arial"/>
              <a:buNone/>
              <a:defRPr/>
            </a:lvl1pPr>
            <a:lvl2pPr marL="742950" indent="-182880">
              <a:spcBef>
                <a:spcPts val="0"/>
              </a:spcBef>
              <a:spcAft>
                <a:spcPts val="600"/>
              </a:spcAft>
              <a:buFont typeface="Arial"/>
              <a:buChar char="•"/>
              <a:defRPr/>
            </a:lvl2pPr>
            <a:lvl3pPr marL="1143000" indent="-182880">
              <a:spcBef>
                <a:spcPts val="0"/>
              </a:spcBef>
              <a:spcAft>
                <a:spcPts val="600"/>
              </a:spcAft>
              <a:buFont typeface="Arial"/>
              <a:buChar char="•"/>
              <a:defRPr/>
            </a:lvl3pPr>
            <a:lvl4pPr marL="1600200" indent="-182880">
              <a:spcBef>
                <a:spcPts val="0"/>
              </a:spcBef>
              <a:spcAft>
                <a:spcPts val="600"/>
              </a:spcAft>
              <a:buFont typeface="Arial"/>
              <a:buChar char="•"/>
              <a:defRPr/>
            </a:lvl4pPr>
            <a:lvl5pPr marL="2057400" indent="-182880">
              <a:spcBef>
                <a:spcPts val="0"/>
              </a:spcBef>
              <a:spcAft>
                <a:spcPts val="600"/>
              </a:spcAft>
              <a:buFont typeface="Arial"/>
              <a:buChar char="•"/>
              <a:defRPr/>
            </a:lvl5pPr>
          </a:lstStyle>
          <a:p>
            <a:pPr lvl="0"/>
            <a:endParaRPr lang="en-US" dirty="0"/>
          </a:p>
        </p:txBody>
      </p:sp>
      <p:sp>
        <p:nvSpPr>
          <p:cNvPr id="5" name="Text Placeholder 4"/>
          <p:cNvSpPr>
            <a:spLocks noGrp="1"/>
          </p:cNvSpPr>
          <p:nvPr>
            <p:ph type="body" sz="quarter" idx="10" hasCustomPrompt="1"/>
          </p:nvPr>
        </p:nvSpPr>
        <p:spPr>
          <a:xfrm>
            <a:off x="947453" y="5961689"/>
            <a:ext cx="9181849" cy="686761"/>
          </a:xfrm>
          <a:prstGeom prst="rect">
            <a:avLst/>
          </a:prstGeom>
        </p:spPr>
        <p:txBody>
          <a:bodyPr/>
          <a:lstStyle>
            <a:lvl1pPr marL="0" indent="0">
              <a:buNone/>
              <a:defRPr sz="1200">
                <a:solidFill>
                  <a:srgbClr val="393D40"/>
                </a:solidFill>
              </a:defRPr>
            </a:lvl1pPr>
          </a:lstStyle>
          <a:p>
            <a:pPr lvl="0"/>
            <a:r>
              <a:rPr lang="en-US" dirty="0"/>
              <a:t>Insert Source Here</a:t>
            </a:r>
          </a:p>
        </p:txBody>
      </p:sp>
    </p:spTree>
    <p:extLst>
      <p:ext uri="{BB962C8B-B14F-4D97-AF65-F5344CB8AC3E}">
        <p14:creationId xmlns:p14="http://schemas.microsoft.com/office/powerpoint/2010/main" val="1258762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Default">
    <p:spTree>
      <p:nvGrpSpPr>
        <p:cNvPr id="1" name=""/>
        <p:cNvGrpSpPr/>
        <p:nvPr/>
      </p:nvGrpSpPr>
      <p:grpSpPr>
        <a:xfrm>
          <a:off x="0" y="0"/>
          <a:ext cx="0" cy="0"/>
          <a:chOff x="0" y="0"/>
          <a:chExt cx="0" cy="0"/>
        </a:xfrm>
      </p:grpSpPr>
      <p:sp>
        <p:nvSpPr>
          <p:cNvPr id="2" name="Title 1"/>
          <p:cNvSpPr>
            <a:spLocks noGrp="1"/>
          </p:cNvSpPr>
          <p:nvPr>
            <p:ph type="title"/>
          </p:nvPr>
        </p:nvSpPr>
        <p:spPr>
          <a:xfrm>
            <a:off x="992620" y="577031"/>
            <a:ext cx="10287917" cy="844213"/>
          </a:xfrm>
        </p:spPr>
        <p:txBody>
          <a:bodyPr/>
          <a:lstStyle/>
          <a:p>
            <a:r>
              <a:rPr lang="en-US"/>
              <a:t>Click to edit Master title style</a:t>
            </a:r>
          </a:p>
        </p:txBody>
      </p:sp>
      <p:sp>
        <p:nvSpPr>
          <p:cNvPr id="3" name="Content Placeholder 2"/>
          <p:cNvSpPr>
            <a:spLocks noGrp="1"/>
          </p:cNvSpPr>
          <p:nvPr>
            <p:ph sz="half" idx="1"/>
          </p:nvPr>
        </p:nvSpPr>
        <p:spPr>
          <a:xfrm>
            <a:off x="992619" y="1600203"/>
            <a:ext cx="5103381" cy="4010377"/>
          </a:xfrm>
          <a:prstGeom prst="rect">
            <a:avLst/>
          </a:prstGeom>
        </p:spPr>
        <p:txBody>
          <a:bodyPr/>
          <a:lstStyle>
            <a:lvl1pPr marL="342900" indent="-182880">
              <a:spcBef>
                <a:spcPts val="0"/>
              </a:spcBef>
              <a:spcAft>
                <a:spcPts val="600"/>
              </a:spcAft>
              <a:buFont typeface="Arial"/>
              <a:buChar char="•"/>
              <a:defRPr sz="2800">
                <a:solidFill>
                  <a:srgbClr val="393D40"/>
                </a:solidFill>
              </a:defRPr>
            </a:lvl1pPr>
            <a:lvl2pPr marL="742950" indent="-182880">
              <a:spcBef>
                <a:spcPts val="0"/>
              </a:spcBef>
              <a:spcAft>
                <a:spcPts val="600"/>
              </a:spcAft>
              <a:buFont typeface="Arial"/>
              <a:buChar char="•"/>
              <a:defRPr sz="2400">
                <a:solidFill>
                  <a:srgbClr val="393D40"/>
                </a:solidFill>
              </a:defRPr>
            </a:lvl2pPr>
            <a:lvl3pPr marL="1143000" indent="-182880">
              <a:spcBef>
                <a:spcPts val="0"/>
              </a:spcBef>
              <a:spcAft>
                <a:spcPts val="600"/>
              </a:spcAft>
              <a:buFont typeface="Arial"/>
              <a:buChar char="•"/>
              <a:defRPr sz="2000">
                <a:solidFill>
                  <a:srgbClr val="393D40"/>
                </a:solidFill>
              </a:defRPr>
            </a:lvl3pPr>
            <a:lvl4pPr marL="1600200" indent="-182880">
              <a:spcBef>
                <a:spcPts val="0"/>
              </a:spcBef>
              <a:spcAft>
                <a:spcPts val="600"/>
              </a:spcAft>
              <a:buFont typeface="Arial"/>
              <a:buChar char="•"/>
              <a:defRPr sz="1800">
                <a:solidFill>
                  <a:srgbClr val="393D40"/>
                </a:solidFill>
              </a:defRPr>
            </a:lvl4pPr>
            <a:lvl5pPr marL="2057400" indent="-182880">
              <a:spcBef>
                <a:spcPts val="0"/>
              </a:spcBef>
              <a:spcAft>
                <a:spcPts val="600"/>
              </a:spcAft>
              <a:buFont typeface="Arial"/>
              <a:buChar char="•"/>
              <a:defRPr sz="1800">
                <a:solidFill>
                  <a:srgbClr val="393D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66464" y="1600203"/>
            <a:ext cx="5214073" cy="4010376"/>
          </a:xfrm>
          <a:prstGeom prst="rect">
            <a:avLst/>
          </a:prstGeom>
        </p:spPr>
        <p:txBody>
          <a:bodyPr/>
          <a:lstStyle>
            <a:lvl1pPr marL="342900" indent="-182880">
              <a:spcBef>
                <a:spcPts val="0"/>
              </a:spcBef>
              <a:spcAft>
                <a:spcPts val="600"/>
              </a:spcAft>
              <a:buFont typeface="Arial"/>
              <a:buChar char="•"/>
              <a:defRPr sz="2800">
                <a:solidFill>
                  <a:srgbClr val="393D40"/>
                </a:solidFill>
              </a:defRPr>
            </a:lvl1pPr>
            <a:lvl2pPr marL="742950" indent="-182880">
              <a:spcBef>
                <a:spcPts val="0"/>
              </a:spcBef>
              <a:spcAft>
                <a:spcPts val="600"/>
              </a:spcAft>
              <a:buFont typeface="Arial"/>
              <a:buChar char="•"/>
              <a:defRPr sz="2400">
                <a:solidFill>
                  <a:srgbClr val="393D40"/>
                </a:solidFill>
              </a:defRPr>
            </a:lvl2pPr>
            <a:lvl3pPr marL="1143000" indent="-182880">
              <a:spcBef>
                <a:spcPts val="0"/>
              </a:spcBef>
              <a:spcAft>
                <a:spcPts val="600"/>
              </a:spcAft>
              <a:buFont typeface="Arial"/>
              <a:buChar char="•"/>
              <a:defRPr sz="2000">
                <a:solidFill>
                  <a:srgbClr val="393D40"/>
                </a:solidFill>
              </a:defRPr>
            </a:lvl3pPr>
            <a:lvl4pPr marL="1600200" indent="-182880">
              <a:spcBef>
                <a:spcPts val="0"/>
              </a:spcBef>
              <a:spcAft>
                <a:spcPts val="600"/>
              </a:spcAft>
              <a:buFont typeface="Arial"/>
              <a:buChar char="•"/>
              <a:defRPr sz="1800">
                <a:solidFill>
                  <a:srgbClr val="393D40"/>
                </a:solidFill>
              </a:defRPr>
            </a:lvl4pPr>
            <a:lvl5pPr marL="2057400" indent="-182880">
              <a:spcBef>
                <a:spcPts val="0"/>
              </a:spcBef>
              <a:spcAft>
                <a:spcPts val="600"/>
              </a:spcAft>
              <a:buFont typeface="Arial"/>
              <a:buChar char="•"/>
              <a:defRPr sz="1800">
                <a:solidFill>
                  <a:srgbClr val="393D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992447" y="6005690"/>
            <a:ext cx="9090804" cy="598311"/>
          </a:xfrm>
          <a:prstGeom prst="rect">
            <a:avLst/>
          </a:prstGeom>
        </p:spPr>
        <p:txBody>
          <a:bodyPr/>
          <a:lstStyle>
            <a:lvl1pPr marL="0" indent="0">
              <a:buNone/>
              <a:defRPr sz="1200" baseline="0">
                <a:solidFill>
                  <a:srgbClr val="393D40"/>
                </a:solidFill>
              </a:defRPr>
            </a:lvl1pPr>
          </a:lstStyle>
          <a:p>
            <a:pPr lvl="0"/>
            <a:r>
              <a:rPr lang="en-US" dirty="0"/>
              <a:t>Insert Source</a:t>
            </a:r>
          </a:p>
        </p:txBody>
      </p:sp>
    </p:spTree>
    <p:extLst>
      <p:ext uri="{BB962C8B-B14F-4D97-AF65-F5344CB8AC3E}">
        <p14:creationId xmlns:p14="http://schemas.microsoft.com/office/powerpoint/2010/main" val="305711404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660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419" y="365126"/>
            <a:ext cx="10515163"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80820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Dark - No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D2802-543F-6F4C-A756-8CB931055F9C}"/>
              </a:ext>
            </a:extLst>
          </p:cNvPr>
          <p:cNvSpPr>
            <a:spLocks noGrp="1"/>
          </p:cNvSpPr>
          <p:nvPr>
            <p:ph type="ctrTitle"/>
          </p:nvPr>
        </p:nvSpPr>
        <p:spPr>
          <a:xfrm>
            <a:off x="409269" y="1717041"/>
            <a:ext cx="9530240" cy="3182838"/>
          </a:xfrm>
        </p:spPr>
        <p:txBody>
          <a:bodyPr anchor="b">
            <a:noAutofit/>
          </a:bodyPr>
          <a:lstStyle>
            <a:lvl1pPr algn="l">
              <a:lnSpc>
                <a:spcPct val="80000"/>
              </a:lnSpc>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FF26794-BDDC-C549-BA9D-CC1941F64F44}"/>
              </a:ext>
            </a:extLst>
          </p:cNvPr>
          <p:cNvSpPr>
            <a:spLocks noGrp="1"/>
          </p:cNvSpPr>
          <p:nvPr>
            <p:ph type="subTitle" idx="1" hasCustomPrompt="1"/>
          </p:nvPr>
        </p:nvSpPr>
        <p:spPr>
          <a:xfrm>
            <a:off x="409269" y="4986808"/>
            <a:ext cx="9530240" cy="846830"/>
          </a:xfrm>
        </p:spPr>
        <p:txBody>
          <a:bodyPr>
            <a:normAutofit/>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60D1D6A3-93AF-E349-9B2E-6D57F5F52095}"/>
              </a:ext>
            </a:extLst>
          </p:cNvPr>
          <p:cNvCxnSpPr>
            <a:cxnSpLocks/>
          </p:cNvCxnSpPr>
          <p:nvPr userDrawn="1"/>
        </p:nvCxnSpPr>
        <p:spPr>
          <a:xfrm>
            <a:off x="409269" y="6083169"/>
            <a:ext cx="2743200"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8828329-6990-E04D-8B1E-2AD2D874F21B}"/>
              </a:ext>
            </a:extLst>
          </p:cNvPr>
          <p:cNvCxnSpPr>
            <a:cxnSpLocks/>
          </p:cNvCxnSpPr>
          <p:nvPr userDrawn="1"/>
        </p:nvCxnSpPr>
        <p:spPr>
          <a:xfrm>
            <a:off x="3416609" y="6083169"/>
            <a:ext cx="6526371"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sp>
        <p:nvSpPr>
          <p:cNvPr id="26" name="Content Placeholder 19">
            <a:extLst>
              <a:ext uri="{FF2B5EF4-FFF2-40B4-BE49-F238E27FC236}">
                <a16:creationId xmlns:a16="http://schemas.microsoft.com/office/drawing/2014/main" id="{BD698411-E458-2446-BAED-8644983DF150}"/>
              </a:ext>
            </a:extLst>
          </p:cNvPr>
          <p:cNvSpPr>
            <a:spLocks noGrp="1"/>
          </p:cNvSpPr>
          <p:nvPr>
            <p:ph sz="quarter" idx="10" hasCustomPrompt="1"/>
          </p:nvPr>
        </p:nvSpPr>
        <p:spPr>
          <a:xfrm>
            <a:off x="409270" y="6164132"/>
            <a:ext cx="2743200" cy="168569"/>
          </a:xfrm>
        </p:spPr>
        <p:txBody>
          <a:bodyPr anchor="ctr">
            <a:noAutofit/>
          </a:bodyPr>
          <a:lstStyle>
            <a:lvl1pPr marL="0" indent="0">
              <a:buNone/>
              <a:defRPr sz="1000" b="1" i="0">
                <a:solidFill>
                  <a:schemeClr val="bg2"/>
                </a:solidFill>
                <a:latin typeface="Gotham Bold" panose="02000504050000020004" pitchFamily="2" charset="0"/>
              </a:defRPr>
            </a:lvl1pPr>
          </a:lstStyle>
          <a:p>
            <a:pPr lvl="0"/>
            <a:r>
              <a:rPr lang="en-US" dirty="0"/>
              <a:t>Edit master text styles</a:t>
            </a:r>
          </a:p>
        </p:txBody>
      </p:sp>
      <p:sp>
        <p:nvSpPr>
          <p:cNvPr id="27" name="Content Placeholder 19">
            <a:extLst>
              <a:ext uri="{FF2B5EF4-FFF2-40B4-BE49-F238E27FC236}">
                <a16:creationId xmlns:a16="http://schemas.microsoft.com/office/drawing/2014/main" id="{7B4A9E3D-756C-8E4E-8C8B-DDD3B410F5AC}"/>
              </a:ext>
            </a:extLst>
          </p:cNvPr>
          <p:cNvSpPr>
            <a:spLocks noGrp="1"/>
          </p:cNvSpPr>
          <p:nvPr>
            <p:ph sz="quarter" idx="11" hasCustomPrompt="1"/>
          </p:nvPr>
        </p:nvSpPr>
        <p:spPr>
          <a:xfrm>
            <a:off x="3416609" y="6164132"/>
            <a:ext cx="6522900" cy="168568"/>
          </a:xfrm>
        </p:spPr>
        <p:txBody>
          <a:bodyPr anchor="ctr">
            <a:noAutofit/>
          </a:bodyPr>
          <a:lstStyle>
            <a:lvl1pPr marL="0" indent="0" algn="l">
              <a:buNone/>
              <a:defRPr sz="1000" b="1" i="0">
                <a:solidFill>
                  <a:schemeClr val="bg2"/>
                </a:solidFill>
                <a:latin typeface="Gotham Bold" panose="02000504050000020004" pitchFamily="2" charset="0"/>
              </a:defRPr>
            </a:lvl1pPr>
          </a:lstStyle>
          <a:p>
            <a:pPr lvl="0"/>
            <a:r>
              <a:rPr lang="en-US" dirty="0"/>
              <a:t>Edit master text styles</a:t>
            </a:r>
          </a:p>
        </p:txBody>
      </p:sp>
      <p:pic>
        <p:nvPicPr>
          <p:cNvPr id="28" name="Picture 27">
            <a:extLst>
              <a:ext uri="{FF2B5EF4-FFF2-40B4-BE49-F238E27FC236}">
                <a16:creationId xmlns:a16="http://schemas.microsoft.com/office/drawing/2014/main" id="{0B010BA2-061A-F845-932F-D84DE0AF307F}"/>
              </a:ext>
            </a:extLst>
          </p:cNvPr>
          <p:cNvPicPr>
            <a:picLocks noChangeAspect="1"/>
          </p:cNvPicPr>
          <p:nvPr userDrawn="1"/>
        </p:nvPicPr>
        <p:blipFill>
          <a:blip r:embed="rId2"/>
          <a:stretch>
            <a:fillRect/>
          </a:stretch>
        </p:blipFill>
        <p:spPr>
          <a:xfrm>
            <a:off x="10353166" y="282963"/>
            <a:ext cx="1518028" cy="1030140"/>
          </a:xfrm>
          <a:prstGeom prst="rect">
            <a:avLst/>
          </a:prstGeom>
        </p:spPr>
      </p:pic>
    </p:spTree>
    <p:extLst>
      <p:ext uri="{BB962C8B-B14F-4D97-AF65-F5344CB8AC3E}">
        <p14:creationId xmlns:p14="http://schemas.microsoft.com/office/powerpoint/2010/main" val="181779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Light - No phot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D2802-543F-6F4C-A756-8CB931055F9C}"/>
              </a:ext>
            </a:extLst>
          </p:cNvPr>
          <p:cNvSpPr>
            <a:spLocks noGrp="1"/>
          </p:cNvSpPr>
          <p:nvPr>
            <p:ph type="ctrTitle"/>
          </p:nvPr>
        </p:nvSpPr>
        <p:spPr>
          <a:xfrm>
            <a:off x="409268" y="1767841"/>
            <a:ext cx="9824829" cy="3132038"/>
          </a:xfrm>
        </p:spPr>
        <p:txBody>
          <a:bodyPr anchor="b">
            <a:noAutofit/>
          </a:bodyPr>
          <a:lstStyle>
            <a:lvl1pPr algn="l">
              <a:lnSpc>
                <a:spcPct val="80000"/>
              </a:lnSpc>
              <a:defRPr sz="6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FF26794-BDDC-C549-BA9D-CC1941F64F44}"/>
              </a:ext>
            </a:extLst>
          </p:cNvPr>
          <p:cNvSpPr>
            <a:spLocks noGrp="1"/>
          </p:cNvSpPr>
          <p:nvPr>
            <p:ph type="subTitle" idx="1" hasCustomPrompt="1"/>
          </p:nvPr>
        </p:nvSpPr>
        <p:spPr>
          <a:xfrm>
            <a:off x="409268" y="4986808"/>
            <a:ext cx="9824829" cy="905992"/>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60D1D6A3-93AF-E349-9B2E-6D57F5F52095}"/>
              </a:ext>
            </a:extLst>
          </p:cNvPr>
          <p:cNvCxnSpPr>
            <a:cxnSpLocks/>
          </p:cNvCxnSpPr>
          <p:nvPr userDrawn="1"/>
        </p:nvCxnSpPr>
        <p:spPr>
          <a:xfrm>
            <a:off x="409269" y="6083169"/>
            <a:ext cx="2743200"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8828329-6990-E04D-8B1E-2AD2D874F21B}"/>
              </a:ext>
            </a:extLst>
          </p:cNvPr>
          <p:cNvCxnSpPr>
            <a:cxnSpLocks/>
          </p:cNvCxnSpPr>
          <p:nvPr userDrawn="1"/>
        </p:nvCxnSpPr>
        <p:spPr>
          <a:xfrm>
            <a:off x="3416609" y="6083169"/>
            <a:ext cx="6889012" cy="0"/>
          </a:xfrm>
          <a:prstGeom prst="line">
            <a:avLst/>
          </a:prstGeom>
          <a:ln w="38100">
            <a:solidFill>
              <a:schemeClr val="accent1"/>
            </a:solidFill>
          </a:ln>
        </p:spPr>
        <p:style>
          <a:lnRef idx="1">
            <a:schemeClr val="accent2"/>
          </a:lnRef>
          <a:fillRef idx="0">
            <a:schemeClr val="accent2"/>
          </a:fillRef>
          <a:effectRef idx="0">
            <a:schemeClr val="accent2"/>
          </a:effectRef>
          <a:fontRef idx="minor">
            <a:schemeClr val="tx1"/>
          </a:fontRef>
        </p:style>
      </p:cxnSp>
      <p:sp>
        <p:nvSpPr>
          <p:cNvPr id="15" name="Content Placeholder 19">
            <a:extLst>
              <a:ext uri="{FF2B5EF4-FFF2-40B4-BE49-F238E27FC236}">
                <a16:creationId xmlns:a16="http://schemas.microsoft.com/office/drawing/2014/main" id="{F3217F0C-0FF6-C04C-B9AD-97CB5BC0D065}"/>
              </a:ext>
            </a:extLst>
          </p:cNvPr>
          <p:cNvSpPr>
            <a:spLocks noGrp="1"/>
          </p:cNvSpPr>
          <p:nvPr>
            <p:ph sz="quarter" idx="10" hasCustomPrompt="1"/>
          </p:nvPr>
        </p:nvSpPr>
        <p:spPr>
          <a:xfrm>
            <a:off x="409270" y="6164132"/>
            <a:ext cx="2743200" cy="168569"/>
          </a:xfrm>
        </p:spPr>
        <p:txBody>
          <a:bodyPr anchor="ctr">
            <a:noAutofit/>
          </a:bodyPr>
          <a:lstStyle>
            <a:lvl1pPr marL="0" indent="0">
              <a:buNone/>
              <a:defRPr sz="1000" b="1" i="0">
                <a:solidFill>
                  <a:schemeClr val="tx1"/>
                </a:solidFill>
                <a:latin typeface="Gotham Bold" panose="02000504050000020004" pitchFamily="2" charset="0"/>
              </a:defRPr>
            </a:lvl1pPr>
          </a:lstStyle>
          <a:p>
            <a:pPr lvl="0"/>
            <a:r>
              <a:rPr lang="en-US" dirty="0"/>
              <a:t>Edit master text styles</a:t>
            </a:r>
          </a:p>
        </p:txBody>
      </p:sp>
      <p:sp>
        <p:nvSpPr>
          <p:cNvPr id="16" name="Content Placeholder 19">
            <a:extLst>
              <a:ext uri="{FF2B5EF4-FFF2-40B4-BE49-F238E27FC236}">
                <a16:creationId xmlns:a16="http://schemas.microsoft.com/office/drawing/2014/main" id="{8A46346A-B143-484F-974F-2B4839C74E7E}"/>
              </a:ext>
            </a:extLst>
          </p:cNvPr>
          <p:cNvSpPr>
            <a:spLocks noGrp="1"/>
          </p:cNvSpPr>
          <p:nvPr>
            <p:ph sz="quarter" idx="11" hasCustomPrompt="1"/>
          </p:nvPr>
        </p:nvSpPr>
        <p:spPr>
          <a:xfrm>
            <a:off x="3416609" y="6164132"/>
            <a:ext cx="6522900" cy="168568"/>
          </a:xfrm>
        </p:spPr>
        <p:txBody>
          <a:bodyPr anchor="ctr">
            <a:noAutofit/>
          </a:bodyPr>
          <a:lstStyle>
            <a:lvl1pPr marL="0" indent="0">
              <a:buNone/>
              <a:defRPr sz="1000" b="1" i="0">
                <a:solidFill>
                  <a:schemeClr val="tx1"/>
                </a:solidFill>
                <a:latin typeface="Gotham Bold" panose="02000504050000020004" pitchFamily="2" charset="0"/>
              </a:defRPr>
            </a:lvl1pPr>
          </a:lstStyle>
          <a:p>
            <a:pPr lvl="0"/>
            <a:r>
              <a:rPr lang="en-US" dirty="0"/>
              <a:t>Edit master text styles</a:t>
            </a:r>
          </a:p>
        </p:txBody>
      </p:sp>
      <p:pic>
        <p:nvPicPr>
          <p:cNvPr id="18" name="Picture 17">
            <a:extLst>
              <a:ext uri="{FF2B5EF4-FFF2-40B4-BE49-F238E27FC236}">
                <a16:creationId xmlns:a16="http://schemas.microsoft.com/office/drawing/2014/main" id="{9A5CBFAC-86C5-FD40-A1D6-F1A8874BA7B1}"/>
              </a:ext>
            </a:extLst>
          </p:cNvPr>
          <p:cNvPicPr>
            <a:picLocks noChangeAspect="1"/>
          </p:cNvPicPr>
          <p:nvPr userDrawn="1"/>
        </p:nvPicPr>
        <p:blipFill>
          <a:blip r:embed="rId2"/>
          <a:stretch>
            <a:fillRect/>
          </a:stretch>
        </p:blipFill>
        <p:spPr>
          <a:xfrm>
            <a:off x="10811209" y="258020"/>
            <a:ext cx="1130409" cy="767100"/>
          </a:xfrm>
          <a:prstGeom prst="rect">
            <a:avLst/>
          </a:prstGeom>
        </p:spPr>
      </p:pic>
    </p:spTree>
    <p:extLst>
      <p:ext uri="{BB962C8B-B14F-4D97-AF65-F5344CB8AC3E}">
        <p14:creationId xmlns:p14="http://schemas.microsoft.com/office/powerpoint/2010/main" val="257457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Light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A5C3-B789-9E4C-83D2-E404BD66F526}"/>
              </a:ext>
            </a:extLst>
          </p:cNvPr>
          <p:cNvSpPr>
            <a:spLocks noGrp="1"/>
          </p:cNvSpPr>
          <p:nvPr>
            <p:ph type="title"/>
          </p:nvPr>
        </p:nvSpPr>
        <p:spPr>
          <a:xfrm>
            <a:off x="512063" y="577897"/>
            <a:ext cx="8010146" cy="881702"/>
          </a:xfrm>
        </p:spPr>
        <p:txBody>
          <a:bodyPr anchor="t">
            <a:normAutofit/>
          </a:bodyPr>
          <a:lstStyle>
            <a:lvl1pPr>
              <a:lnSpc>
                <a:spcPct val="90000"/>
              </a:lnSpc>
              <a:spcBef>
                <a:spcPts val="0"/>
              </a:spcBef>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0E9E97D-5F09-D84D-BC3C-0A576CC2ACB6}"/>
              </a:ext>
            </a:extLst>
          </p:cNvPr>
          <p:cNvSpPr>
            <a:spLocks noGrp="1"/>
          </p:cNvSpPr>
          <p:nvPr>
            <p:ph idx="1"/>
          </p:nvPr>
        </p:nvSpPr>
        <p:spPr>
          <a:xfrm>
            <a:off x="512063" y="1591056"/>
            <a:ext cx="11137392" cy="4535424"/>
          </a:xfrm>
        </p:spPr>
        <p:txBody>
          <a:bodyPr/>
          <a:lstStyle>
            <a:lvl1pPr>
              <a:lnSpc>
                <a:spcPct val="150000"/>
              </a:lnSpc>
              <a:defRPr sz="1800"/>
            </a:lvl1pPr>
            <a:lvl2pPr>
              <a:lnSpc>
                <a:spcPct val="150000"/>
              </a:lnSpc>
              <a:defRPr sz="1600"/>
            </a:lvl2pPr>
            <a:lvl3pPr>
              <a:lnSpc>
                <a:spcPct val="150000"/>
              </a:lnSpc>
              <a:defRPr sz="1400"/>
            </a:lvl3pPr>
            <a:lvl4pPr>
              <a:lnSpc>
                <a:spcPct val="150000"/>
              </a:lnSpc>
              <a:defRPr sz="1200"/>
            </a:lvl4pPr>
            <a:lvl5pPr>
              <a:lnSpc>
                <a:spcPct val="15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BC15DB-CD86-504B-A086-1716E79B25AE}"/>
              </a:ext>
            </a:extLst>
          </p:cNvPr>
          <p:cNvSpPr>
            <a:spLocks noGrp="1"/>
          </p:cNvSpPr>
          <p:nvPr>
            <p:ph type="dt" sz="half" idx="10"/>
          </p:nvPr>
        </p:nvSpPr>
        <p:spPr/>
        <p:txBody>
          <a:bodyPr/>
          <a:lstStyle/>
          <a:p>
            <a:fld id="{735EED9F-CDD9-444D-9431-4E58E3248EA4}" type="datetime1">
              <a:rPr lang="en-US" smtClean="0"/>
              <a:t>1/27/2022</a:t>
            </a:fld>
            <a:endParaRPr lang="en-US"/>
          </a:p>
        </p:txBody>
      </p:sp>
      <p:sp>
        <p:nvSpPr>
          <p:cNvPr id="5" name="Footer Placeholder 4">
            <a:extLst>
              <a:ext uri="{FF2B5EF4-FFF2-40B4-BE49-F238E27FC236}">
                <a16:creationId xmlns:a16="http://schemas.microsoft.com/office/drawing/2014/main" id="{69E0AA55-0F5E-9C47-B2E6-709B1FB5EAB9}"/>
              </a:ext>
            </a:extLst>
          </p:cNvPr>
          <p:cNvSpPr>
            <a:spLocks noGrp="1"/>
          </p:cNvSpPr>
          <p:nvPr>
            <p:ph type="ftr" sz="quarter" idx="11"/>
          </p:nvPr>
        </p:nvSpPr>
        <p:spPr/>
        <p:txBody>
          <a:bodyPr/>
          <a:lstStyle/>
          <a:p>
            <a:r>
              <a:rPr lang="en-US"/>
              <a:t>TRANSITION OVERSIGHT GROUP MEETING</a:t>
            </a:r>
          </a:p>
        </p:txBody>
      </p:sp>
      <p:sp>
        <p:nvSpPr>
          <p:cNvPr id="6" name="Slide Number Placeholder 5">
            <a:extLst>
              <a:ext uri="{FF2B5EF4-FFF2-40B4-BE49-F238E27FC236}">
                <a16:creationId xmlns:a16="http://schemas.microsoft.com/office/drawing/2014/main" id="{C12F3941-2073-174E-8926-3EF32EE145D2}"/>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7" name="Straight Connector 6">
            <a:extLst>
              <a:ext uri="{FF2B5EF4-FFF2-40B4-BE49-F238E27FC236}">
                <a16:creationId xmlns:a16="http://schemas.microsoft.com/office/drawing/2014/main" id="{E3D0EE67-AF93-D94F-B703-5169B71752F0}"/>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BA4E5C9-8725-CF4E-80AD-EA8E6432BA3B}"/>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4BDDDDA-0207-7140-9316-A8B6D5B7FBD9}"/>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10BE2EA-070F-FA49-9681-38921469F96B}"/>
              </a:ext>
            </a:extLst>
          </p:cNvPr>
          <p:cNvCxnSpPr>
            <a:cxnSpLocks/>
          </p:cNvCxnSpPr>
          <p:nvPr userDrawn="1"/>
        </p:nvCxnSpPr>
        <p:spPr>
          <a:xfrm>
            <a:off x="512063" y="528668"/>
            <a:ext cx="801014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DF5F718-3D76-D841-B57D-02B7333295C6}"/>
              </a:ext>
            </a:extLst>
          </p:cNvPr>
          <p:cNvCxnSpPr>
            <a:cxnSpLocks/>
          </p:cNvCxnSpPr>
          <p:nvPr userDrawn="1"/>
        </p:nvCxnSpPr>
        <p:spPr>
          <a:xfrm>
            <a:off x="8970264" y="524938"/>
            <a:ext cx="2679191" cy="0"/>
          </a:xfrm>
          <a:prstGeom prst="line">
            <a:avLst/>
          </a:prstGeom>
          <a:ln w="19050"/>
        </p:spPr>
        <p:style>
          <a:lnRef idx="1">
            <a:schemeClr val="dk1"/>
          </a:lnRef>
          <a:fillRef idx="0">
            <a:schemeClr val="dk1"/>
          </a:fillRef>
          <a:effectRef idx="0">
            <a:schemeClr val="dk1"/>
          </a:effectRef>
          <a:fontRef idx="minor">
            <a:schemeClr val="tx1"/>
          </a:fontRef>
        </p:style>
      </p:cxnSp>
      <p:sp>
        <p:nvSpPr>
          <p:cNvPr id="23" name="Subtitle 2">
            <a:extLst>
              <a:ext uri="{FF2B5EF4-FFF2-40B4-BE49-F238E27FC236}">
                <a16:creationId xmlns:a16="http://schemas.microsoft.com/office/drawing/2014/main" id="{4E9734FD-8650-9F45-894D-87250E82D55E}"/>
              </a:ext>
            </a:extLst>
          </p:cNvPr>
          <p:cNvSpPr>
            <a:spLocks noGrp="1"/>
          </p:cNvSpPr>
          <p:nvPr>
            <p:ph type="subTitle" idx="13" hasCustomPrompt="1"/>
          </p:nvPr>
        </p:nvSpPr>
        <p:spPr>
          <a:xfrm>
            <a:off x="8970264" y="574167"/>
            <a:ext cx="2573858" cy="470558"/>
          </a:xfrm>
        </p:spPr>
        <p:txBody>
          <a:bodyPr>
            <a:normAutofit/>
          </a:bodyPr>
          <a:lstStyle>
            <a:lvl1pPr marL="0" indent="0" algn="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95832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Light -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E9E97D-5F09-D84D-BC3C-0A576CC2ACB6}"/>
              </a:ext>
            </a:extLst>
          </p:cNvPr>
          <p:cNvSpPr>
            <a:spLocks noGrp="1"/>
          </p:cNvSpPr>
          <p:nvPr>
            <p:ph idx="1"/>
          </p:nvPr>
        </p:nvSpPr>
        <p:spPr>
          <a:xfrm>
            <a:off x="512063" y="2019747"/>
            <a:ext cx="11137391" cy="4271325"/>
          </a:xfrm>
        </p:spPr>
        <p:txBody>
          <a:bodyPr/>
          <a:lstStyle>
            <a:lvl1pPr>
              <a:lnSpc>
                <a:spcPct val="150000"/>
              </a:lnSpc>
              <a:defRPr sz="1800"/>
            </a:lvl1pPr>
            <a:lvl2pPr>
              <a:lnSpc>
                <a:spcPct val="150000"/>
              </a:lnSpc>
              <a:defRPr sz="1600"/>
            </a:lvl2pPr>
            <a:lvl3pPr>
              <a:lnSpc>
                <a:spcPct val="150000"/>
              </a:lnSpc>
              <a:defRPr sz="1400"/>
            </a:lvl3pPr>
            <a:lvl4pPr>
              <a:lnSpc>
                <a:spcPct val="150000"/>
              </a:lnSpc>
              <a:defRPr sz="1200"/>
            </a:lvl4pPr>
            <a:lvl5pPr>
              <a:lnSpc>
                <a:spcPct val="15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BC15DB-CD86-504B-A086-1716E79B25AE}"/>
              </a:ext>
            </a:extLst>
          </p:cNvPr>
          <p:cNvSpPr>
            <a:spLocks noGrp="1"/>
          </p:cNvSpPr>
          <p:nvPr>
            <p:ph type="dt" sz="half" idx="10"/>
          </p:nvPr>
        </p:nvSpPr>
        <p:spPr/>
        <p:txBody>
          <a:bodyPr/>
          <a:lstStyle/>
          <a:p>
            <a:fld id="{4B9F9FCC-8ED5-45DE-948C-05EED4F75C52}" type="datetime1">
              <a:rPr lang="en-US" smtClean="0"/>
              <a:t>1/27/2022</a:t>
            </a:fld>
            <a:endParaRPr lang="en-US"/>
          </a:p>
        </p:txBody>
      </p:sp>
      <p:sp>
        <p:nvSpPr>
          <p:cNvPr id="5" name="Footer Placeholder 4">
            <a:extLst>
              <a:ext uri="{FF2B5EF4-FFF2-40B4-BE49-F238E27FC236}">
                <a16:creationId xmlns:a16="http://schemas.microsoft.com/office/drawing/2014/main" id="{69E0AA55-0F5E-9C47-B2E6-709B1FB5EAB9}"/>
              </a:ext>
            </a:extLst>
          </p:cNvPr>
          <p:cNvSpPr>
            <a:spLocks noGrp="1"/>
          </p:cNvSpPr>
          <p:nvPr>
            <p:ph type="ftr" sz="quarter" idx="11"/>
          </p:nvPr>
        </p:nvSpPr>
        <p:spPr/>
        <p:txBody>
          <a:bodyPr/>
          <a:lstStyle/>
          <a:p>
            <a:r>
              <a:rPr lang="en-US"/>
              <a:t>TRANSITION OVERSIGHT GROUP MEETING</a:t>
            </a:r>
          </a:p>
        </p:txBody>
      </p:sp>
      <p:sp>
        <p:nvSpPr>
          <p:cNvPr id="6" name="Slide Number Placeholder 5">
            <a:extLst>
              <a:ext uri="{FF2B5EF4-FFF2-40B4-BE49-F238E27FC236}">
                <a16:creationId xmlns:a16="http://schemas.microsoft.com/office/drawing/2014/main" id="{C12F3941-2073-174E-8926-3EF32EE145D2}"/>
              </a:ext>
            </a:extLst>
          </p:cNvPr>
          <p:cNvSpPr>
            <a:spLocks noGrp="1"/>
          </p:cNvSpPr>
          <p:nvPr>
            <p:ph type="sldNum" sz="quarter" idx="12"/>
          </p:nvPr>
        </p:nvSpPr>
        <p:spPr/>
        <p:txBody>
          <a:bodyPr/>
          <a:lstStyle/>
          <a:p>
            <a:fld id="{A3CBF530-BCB5-554B-BCAA-1081D1E179F2}" type="slidenum">
              <a:rPr lang="en-US" smtClean="0"/>
              <a:t>‹#›</a:t>
            </a:fld>
            <a:endParaRPr lang="en-US"/>
          </a:p>
        </p:txBody>
      </p:sp>
      <p:cxnSp>
        <p:nvCxnSpPr>
          <p:cNvPr id="7" name="Straight Connector 6">
            <a:extLst>
              <a:ext uri="{FF2B5EF4-FFF2-40B4-BE49-F238E27FC236}">
                <a16:creationId xmlns:a16="http://schemas.microsoft.com/office/drawing/2014/main" id="{E3D0EE67-AF93-D94F-B703-5169B71752F0}"/>
              </a:ext>
            </a:extLst>
          </p:cNvPr>
          <p:cNvCxnSpPr>
            <a:cxnSpLocks/>
          </p:cNvCxnSpPr>
          <p:nvPr userDrawn="1"/>
        </p:nvCxnSpPr>
        <p:spPr>
          <a:xfrm>
            <a:off x="228599" y="6450250"/>
            <a:ext cx="2696657"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BA4E5C9-8725-CF4E-80AD-EA8E6432BA3B}"/>
              </a:ext>
            </a:extLst>
          </p:cNvPr>
          <p:cNvCxnSpPr>
            <a:cxnSpLocks/>
          </p:cNvCxnSpPr>
          <p:nvPr userDrawn="1"/>
        </p:nvCxnSpPr>
        <p:spPr>
          <a:xfrm>
            <a:off x="3063595" y="6450250"/>
            <a:ext cx="7794594"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4BDDDDA-0207-7140-9316-A8B6D5B7FBD9}"/>
              </a:ext>
            </a:extLst>
          </p:cNvPr>
          <p:cNvCxnSpPr>
            <a:cxnSpLocks/>
          </p:cNvCxnSpPr>
          <p:nvPr userDrawn="1"/>
        </p:nvCxnSpPr>
        <p:spPr>
          <a:xfrm>
            <a:off x="10991354" y="6450250"/>
            <a:ext cx="987286" cy="0"/>
          </a:xfrm>
          <a:prstGeom prst="line">
            <a:avLst/>
          </a:prstGeom>
        </p:spPr>
        <p:style>
          <a:lnRef idx="1">
            <a:schemeClr val="dk1"/>
          </a:lnRef>
          <a:fillRef idx="0">
            <a:schemeClr val="dk1"/>
          </a:fillRef>
          <a:effectRef idx="0">
            <a:schemeClr val="dk1"/>
          </a:effectRef>
          <a:fontRef idx="minor">
            <a:schemeClr val="tx1"/>
          </a:fontRef>
        </p:style>
      </p:cxnSp>
      <p:sp>
        <p:nvSpPr>
          <p:cNvPr id="14" name="Title 1">
            <a:extLst>
              <a:ext uri="{FF2B5EF4-FFF2-40B4-BE49-F238E27FC236}">
                <a16:creationId xmlns:a16="http://schemas.microsoft.com/office/drawing/2014/main" id="{647AB19B-3895-B544-9EF7-C6CFB0D7BC5A}"/>
              </a:ext>
            </a:extLst>
          </p:cNvPr>
          <p:cNvSpPr>
            <a:spLocks noGrp="1"/>
          </p:cNvSpPr>
          <p:nvPr>
            <p:ph type="title"/>
          </p:nvPr>
        </p:nvSpPr>
        <p:spPr>
          <a:xfrm>
            <a:off x="512064" y="907876"/>
            <a:ext cx="11137392" cy="969872"/>
          </a:xfrm>
        </p:spPr>
        <p:txBody>
          <a:bodyPr anchor="t">
            <a:normAutofit/>
          </a:bodyPr>
          <a:lstStyle>
            <a:lvl1pPr>
              <a:lnSpc>
                <a:spcPct val="90000"/>
              </a:lnSpc>
              <a:defRPr sz="3200"/>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278D803E-A354-6A45-8AB3-78852537809C}"/>
              </a:ext>
            </a:extLst>
          </p:cNvPr>
          <p:cNvCxnSpPr>
            <a:cxnSpLocks/>
          </p:cNvCxnSpPr>
          <p:nvPr userDrawn="1"/>
        </p:nvCxnSpPr>
        <p:spPr>
          <a:xfrm>
            <a:off x="512063" y="835834"/>
            <a:ext cx="11137392" cy="0"/>
          </a:xfrm>
          <a:prstGeom prst="line">
            <a:avLst/>
          </a:prstGeom>
          <a:ln w="19050"/>
        </p:spPr>
        <p:style>
          <a:lnRef idx="1">
            <a:schemeClr val="dk1"/>
          </a:lnRef>
          <a:fillRef idx="0">
            <a:schemeClr val="dk1"/>
          </a:fillRef>
          <a:effectRef idx="0">
            <a:schemeClr val="dk1"/>
          </a:effectRef>
          <a:fontRef idx="minor">
            <a:schemeClr val="tx1"/>
          </a:fontRef>
        </p:style>
      </p:cxnSp>
      <p:sp>
        <p:nvSpPr>
          <p:cNvPr id="17" name="Subtitle 2">
            <a:extLst>
              <a:ext uri="{FF2B5EF4-FFF2-40B4-BE49-F238E27FC236}">
                <a16:creationId xmlns:a16="http://schemas.microsoft.com/office/drawing/2014/main" id="{72C3CC0A-0A4A-8040-9FEE-814847D7D158}"/>
              </a:ext>
            </a:extLst>
          </p:cNvPr>
          <p:cNvSpPr>
            <a:spLocks noGrp="1"/>
          </p:cNvSpPr>
          <p:nvPr>
            <p:ph type="subTitle" idx="13" hasCustomPrompt="1"/>
          </p:nvPr>
        </p:nvSpPr>
        <p:spPr>
          <a:xfrm>
            <a:off x="512064" y="463309"/>
            <a:ext cx="11137392"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4143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 Light -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A5C3-B789-9E4C-83D2-E404BD66F526}"/>
              </a:ext>
            </a:extLst>
          </p:cNvPr>
          <p:cNvSpPr>
            <a:spLocks noGrp="1"/>
          </p:cNvSpPr>
          <p:nvPr>
            <p:ph type="title"/>
          </p:nvPr>
        </p:nvSpPr>
        <p:spPr>
          <a:xfrm>
            <a:off x="512063" y="577897"/>
            <a:ext cx="8010146" cy="881702"/>
          </a:xfrm>
        </p:spPr>
        <p:txBody>
          <a:bodyPr anchor="t">
            <a:normAutofit/>
          </a:bodyPr>
          <a:lstStyle>
            <a:lvl1pPr>
              <a:lnSpc>
                <a:spcPct val="90000"/>
              </a:lnSpc>
              <a:spcBef>
                <a:spcPts val="0"/>
              </a:spcBef>
              <a:defRPr sz="3200">
                <a:solidFill>
                  <a:schemeClr val="bg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0E9E97D-5F09-D84D-BC3C-0A576CC2ACB6}"/>
              </a:ext>
            </a:extLst>
          </p:cNvPr>
          <p:cNvSpPr>
            <a:spLocks noGrp="1"/>
          </p:cNvSpPr>
          <p:nvPr>
            <p:ph idx="1"/>
          </p:nvPr>
        </p:nvSpPr>
        <p:spPr>
          <a:xfrm>
            <a:off x="512063" y="1591056"/>
            <a:ext cx="11137392" cy="4535424"/>
          </a:xfrm>
        </p:spPr>
        <p:txBody>
          <a:bodyPr/>
          <a:lstStyle>
            <a:lvl1pPr>
              <a:lnSpc>
                <a:spcPct val="150000"/>
              </a:lnSpc>
              <a:defRPr sz="1800">
                <a:solidFill>
                  <a:schemeClr val="bg2"/>
                </a:solidFill>
              </a:defRPr>
            </a:lvl1pPr>
            <a:lvl2pPr>
              <a:lnSpc>
                <a:spcPct val="150000"/>
              </a:lnSpc>
              <a:defRPr sz="1600">
                <a:solidFill>
                  <a:schemeClr val="bg2"/>
                </a:solidFill>
              </a:defRPr>
            </a:lvl2pPr>
            <a:lvl3pPr>
              <a:lnSpc>
                <a:spcPct val="150000"/>
              </a:lnSpc>
              <a:defRPr sz="1400">
                <a:solidFill>
                  <a:schemeClr val="bg2"/>
                </a:solidFill>
              </a:defRPr>
            </a:lvl3pPr>
            <a:lvl4pPr>
              <a:lnSpc>
                <a:spcPct val="150000"/>
              </a:lnSpc>
              <a:defRPr sz="1200">
                <a:solidFill>
                  <a:schemeClr val="bg2"/>
                </a:solidFill>
              </a:defRPr>
            </a:lvl4pPr>
            <a:lvl5pPr>
              <a:lnSpc>
                <a:spcPct val="150000"/>
              </a:lnSpc>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BC15DB-CD86-504B-A086-1716E79B25AE}"/>
              </a:ext>
            </a:extLst>
          </p:cNvPr>
          <p:cNvSpPr>
            <a:spLocks noGrp="1"/>
          </p:cNvSpPr>
          <p:nvPr>
            <p:ph type="dt" sz="half" idx="10"/>
          </p:nvPr>
        </p:nvSpPr>
        <p:spPr/>
        <p:txBody>
          <a:bodyPr/>
          <a:lstStyle>
            <a:lvl1pPr>
              <a:defRPr>
                <a:solidFill>
                  <a:schemeClr val="bg2"/>
                </a:solidFill>
              </a:defRPr>
            </a:lvl1pPr>
          </a:lstStyle>
          <a:p>
            <a:fld id="{232FF557-6FC2-45D3-95FA-B9512083B9B4}" type="datetime1">
              <a:rPr lang="en-US" smtClean="0"/>
              <a:t>1/27/2022</a:t>
            </a:fld>
            <a:endParaRPr lang="en-US"/>
          </a:p>
        </p:txBody>
      </p:sp>
      <p:sp>
        <p:nvSpPr>
          <p:cNvPr id="5" name="Footer Placeholder 4">
            <a:extLst>
              <a:ext uri="{FF2B5EF4-FFF2-40B4-BE49-F238E27FC236}">
                <a16:creationId xmlns:a16="http://schemas.microsoft.com/office/drawing/2014/main" id="{69E0AA55-0F5E-9C47-B2E6-709B1FB5EAB9}"/>
              </a:ext>
            </a:extLst>
          </p:cNvPr>
          <p:cNvSpPr>
            <a:spLocks noGrp="1"/>
          </p:cNvSpPr>
          <p:nvPr>
            <p:ph type="ftr" sz="quarter" idx="11"/>
          </p:nvPr>
        </p:nvSpPr>
        <p:spPr/>
        <p:txBody>
          <a:bodyPr/>
          <a:lstStyle>
            <a:lvl1pPr>
              <a:defRPr>
                <a:solidFill>
                  <a:schemeClr val="bg2"/>
                </a:solidFill>
              </a:defRPr>
            </a:lvl1pPr>
          </a:lstStyle>
          <a:p>
            <a:r>
              <a:rPr lang="en-US"/>
              <a:t>TRANSITION OVERSIGHT GROUP MEETING</a:t>
            </a:r>
          </a:p>
        </p:txBody>
      </p:sp>
      <p:sp>
        <p:nvSpPr>
          <p:cNvPr id="6" name="Slide Number Placeholder 5">
            <a:extLst>
              <a:ext uri="{FF2B5EF4-FFF2-40B4-BE49-F238E27FC236}">
                <a16:creationId xmlns:a16="http://schemas.microsoft.com/office/drawing/2014/main" id="{C12F3941-2073-174E-8926-3EF32EE145D2}"/>
              </a:ext>
            </a:extLst>
          </p:cNvPr>
          <p:cNvSpPr>
            <a:spLocks noGrp="1"/>
          </p:cNvSpPr>
          <p:nvPr>
            <p:ph type="sldNum" sz="quarter" idx="12"/>
          </p:nvPr>
        </p:nvSpPr>
        <p:spPr/>
        <p:txBody>
          <a:bodyPr/>
          <a:lstStyle>
            <a:lvl1pPr>
              <a:defRPr>
                <a:solidFill>
                  <a:schemeClr val="bg2"/>
                </a:solidFill>
              </a:defRPr>
            </a:lvl1pPr>
          </a:lstStyle>
          <a:p>
            <a:fld id="{A3CBF530-BCB5-554B-BCAA-1081D1E179F2}" type="slidenum">
              <a:rPr lang="en-US" smtClean="0"/>
              <a:pPr/>
              <a:t>‹#›</a:t>
            </a:fld>
            <a:endParaRPr lang="en-US"/>
          </a:p>
        </p:txBody>
      </p:sp>
      <p:cxnSp>
        <p:nvCxnSpPr>
          <p:cNvPr id="7" name="Straight Connector 6">
            <a:extLst>
              <a:ext uri="{FF2B5EF4-FFF2-40B4-BE49-F238E27FC236}">
                <a16:creationId xmlns:a16="http://schemas.microsoft.com/office/drawing/2014/main" id="{E3D0EE67-AF93-D94F-B703-5169B71752F0}"/>
              </a:ext>
            </a:extLst>
          </p:cNvPr>
          <p:cNvCxnSpPr>
            <a:cxnSpLocks/>
          </p:cNvCxnSpPr>
          <p:nvPr userDrawn="1"/>
        </p:nvCxnSpPr>
        <p:spPr>
          <a:xfrm>
            <a:off x="228599" y="6450250"/>
            <a:ext cx="2696657"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BA4E5C9-8725-CF4E-80AD-EA8E6432BA3B}"/>
              </a:ext>
            </a:extLst>
          </p:cNvPr>
          <p:cNvCxnSpPr>
            <a:cxnSpLocks/>
          </p:cNvCxnSpPr>
          <p:nvPr userDrawn="1"/>
        </p:nvCxnSpPr>
        <p:spPr>
          <a:xfrm>
            <a:off x="3063595" y="6450250"/>
            <a:ext cx="7794594"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4BDDDDA-0207-7140-9316-A8B6D5B7FBD9}"/>
              </a:ext>
            </a:extLst>
          </p:cNvPr>
          <p:cNvCxnSpPr>
            <a:cxnSpLocks/>
          </p:cNvCxnSpPr>
          <p:nvPr userDrawn="1"/>
        </p:nvCxnSpPr>
        <p:spPr>
          <a:xfrm>
            <a:off x="10991354" y="6450250"/>
            <a:ext cx="987286"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10BE2EA-070F-FA49-9681-38921469F96B}"/>
              </a:ext>
            </a:extLst>
          </p:cNvPr>
          <p:cNvCxnSpPr>
            <a:cxnSpLocks/>
          </p:cNvCxnSpPr>
          <p:nvPr userDrawn="1"/>
        </p:nvCxnSpPr>
        <p:spPr>
          <a:xfrm>
            <a:off x="512063" y="528668"/>
            <a:ext cx="8010146" cy="0"/>
          </a:xfrm>
          <a:prstGeom prst="line">
            <a:avLst/>
          </a:prstGeom>
          <a:ln w="19050">
            <a:solidFill>
              <a:schemeClr val="bg2"/>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DF5F718-3D76-D841-B57D-02B7333295C6}"/>
              </a:ext>
            </a:extLst>
          </p:cNvPr>
          <p:cNvCxnSpPr>
            <a:cxnSpLocks/>
          </p:cNvCxnSpPr>
          <p:nvPr userDrawn="1"/>
        </p:nvCxnSpPr>
        <p:spPr>
          <a:xfrm>
            <a:off x="8970264" y="524938"/>
            <a:ext cx="2679191" cy="0"/>
          </a:xfrm>
          <a:prstGeom prst="line">
            <a:avLst/>
          </a:prstGeom>
          <a:ln w="19050">
            <a:solidFill>
              <a:schemeClr val="bg2"/>
            </a:solidFill>
          </a:ln>
        </p:spPr>
        <p:style>
          <a:lnRef idx="1">
            <a:schemeClr val="dk1"/>
          </a:lnRef>
          <a:fillRef idx="0">
            <a:schemeClr val="dk1"/>
          </a:fillRef>
          <a:effectRef idx="0">
            <a:schemeClr val="dk1"/>
          </a:effectRef>
          <a:fontRef idx="minor">
            <a:schemeClr val="tx1"/>
          </a:fontRef>
        </p:style>
      </p:cxnSp>
      <p:sp>
        <p:nvSpPr>
          <p:cNvPr id="23" name="Subtitle 2">
            <a:extLst>
              <a:ext uri="{FF2B5EF4-FFF2-40B4-BE49-F238E27FC236}">
                <a16:creationId xmlns:a16="http://schemas.microsoft.com/office/drawing/2014/main" id="{4E9734FD-8650-9F45-894D-87250E82D55E}"/>
              </a:ext>
            </a:extLst>
          </p:cNvPr>
          <p:cNvSpPr>
            <a:spLocks noGrp="1"/>
          </p:cNvSpPr>
          <p:nvPr>
            <p:ph type="subTitle" idx="13" hasCustomPrompt="1"/>
          </p:nvPr>
        </p:nvSpPr>
        <p:spPr>
          <a:xfrm>
            <a:off x="8970264" y="574167"/>
            <a:ext cx="2573858" cy="470558"/>
          </a:xfrm>
        </p:spPr>
        <p:txBody>
          <a:bodyPr>
            <a:normAutofit/>
          </a:bodyPr>
          <a:lstStyle>
            <a:lvl1pPr marL="0" indent="0" algn="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8409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 Light - 2">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E9E97D-5F09-D84D-BC3C-0A576CC2ACB6}"/>
              </a:ext>
            </a:extLst>
          </p:cNvPr>
          <p:cNvSpPr>
            <a:spLocks noGrp="1"/>
          </p:cNvSpPr>
          <p:nvPr>
            <p:ph idx="1"/>
          </p:nvPr>
        </p:nvSpPr>
        <p:spPr>
          <a:xfrm>
            <a:off x="512063" y="2019747"/>
            <a:ext cx="11137391" cy="4271325"/>
          </a:xfrm>
        </p:spPr>
        <p:txBody>
          <a:bodyPr/>
          <a:lstStyle>
            <a:lvl1pPr>
              <a:lnSpc>
                <a:spcPct val="150000"/>
              </a:lnSpc>
              <a:defRPr sz="1800">
                <a:solidFill>
                  <a:schemeClr val="bg2"/>
                </a:solidFill>
              </a:defRPr>
            </a:lvl1pPr>
            <a:lvl2pPr>
              <a:lnSpc>
                <a:spcPct val="150000"/>
              </a:lnSpc>
              <a:defRPr sz="1600">
                <a:solidFill>
                  <a:schemeClr val="bg2"/>
                </a:solidFill>
              </a:defRPr>
            </a:lvl2pPr>
            <a:lvl3pPr>
              <a:lnSpc>
                <a:spcPct val="150000"/>
              </a:lnSpc>
              <a:defRPr sz="1400">
                <a:solidFill>
                  <a:schemeClr val="bg2"/>
                </a:solidFill>
              </a:defRPr>
            </a:lvl3pPr>
            <a:lvl4pPr>
              <a:lnSpc>
                <a:spcPct val="150000"/>
              </a:lnSpc>
              <a:defRPr sz="1200">
                <a:solidFill>
                  <a:schemeClr val="bg2"/>
                </a:solidFill>
              </a:defRPr>
            </a:lvl4pPr>
            <a:lvl5pPr>
              <a:lnSpc>
                <a:spcPct val="150000"/>
              </a:lnSpc>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BC15DB-CD86-504B-A086-1716E79B25AE}"/>
              </a:ext>
            </a:extLst>
          </p:cNvPr>
          <p:cNvSpPr>
            <a:spLocks noGrp="1"/>
          </p:cNvSpPr>
          <p:nvPr>
            <p:ph type="dt" sz="half" idx="10"/>
          </p:nvPr>
        </p:nvSpPr>
        <p:spPr/>
        <p:txBody>
          <a:bodyPr/>
          <a:lstStyle>
            <a:lvl1pPr>
              <a:defRPr>
                <a:solidFill>
                  <a:schemeClr val="bg2"/>
                </a:solidFill>
              </a:defRPr>
            </a:lvl1pPr>
          </a:lstStyle>
          <a:p>
            <a:fld id="{C929470B-5E26-4E2E-9C09-4C4D5C776B7B}" type="datetime1">
              <a:rPr lang="en-US" smtClean="0"/>
              <a:t>1/27/2022</a:t>
            </a:fld>
            <a:endParaRPr lang="en-US"/>
          </a:p>
        </p:txBody>
      </p:sp>
      <p:sp>
        <p:nvSpPr>
          <p:cNvPr id="5" name="Footer Placeholder 4">
            <a:extLst>
              <a:ext uri="{FF2B5EF4-FFF2-40B4-BE49-F238E27FC236}">
                <a16:creationId xmlns:a16="http://schemas.microsoft.com/office/drawing/2014/main" id="{69E0AA55-0F5E-9C47-B2E6-709B1FB5EAB9}"/>
              </a:ext>
            </a:extLst>
          </p:cNvPr>
          <p:cNvSpPr>
            <a:spLocks noGrp="1"/>
          </p:cNvSpPr>
          <p:nvPr>
            <p:ph type="ftr" sz="quarter" idx="11"/>
          </p:nvPr>
        </p:nvSpPr>
        <p:spPr/>
        <p:txBody>
          <a:bodyPr/>
          <a:lstStyle>
            <a:lvl1pPr>
              <a:defRPr>
                <a:solidFill>
                  <a:schemeClr val="bg2"/>
                </a:solidFill>
              </a:defRPr>
            </a:lvl1pPr>
          </a:lstStyle>
          <a:p>
            <a:r>
              <a:rPr lang="en-US"/>
              <a:t>TRANSITION OVERSIGHT GROUP MEETING</a:t>
            </a:r>
          </a:p>
        </p:txBody>
      </p:sp>
      <p:sp>
        <p:nvSpPr>
          <p:cNvPr id="6" name="Slide Number Placeholder 5">
            <a:extLst>
              <a:ext uri="{FF2B5EF4-FFF2-40B4-BE49-F238E27FC236}">
                <a16:creationId xmlns:a16="http://schemas.microsoft.com/office/drawing/2014/main" id="{C12F3941-2073-174E-8926-3EF32EE145D2}"/>
              </a:ext>
            </a:extLst>
          </p:cNvPr>
          <p:cNvSpPr>
            <a:spLocks noGrp="1"/>
          </p:cNvSpPr>
          <p:nvPr>
            <p:ph type="sldNum" sz="quarter" idx="12"/>
          </p:nvPr>
        </p:nvSpPr>
        <p:spPr/>
        <p:txBody>
          <a:bodyPr/>
          <a:lstStyle>
            <a:lvl1pPr>
              <a:defRPr>
                <a:solidFill>
                  <a:schemeClr val="bg2"/>
                </a:solidFill>
              </a:defRPr>
            </a:lvl1pPr>
          </a:lstStyle>
          <a:p>
            <a:fld id="{A3CBF530-BCB5-554B-BCAA-1081D1E179F2}" type="slidenum">
              <a:rPr lang="en-US" smtClean="0"/>
              <a:pPr/>
              <a:t>‹#›</a:t>
            </a:fld>
            <a:endParaRPr lang="en-US"/>
          </a:p>
        </p:txBody>
      </p:sp>
      <p:cxnSp>
        <p:nvCxnSpPr>
          <p:cNvPr id="7" name="Straight Connector 6">
            <a:extLst>
              <a:ext uri="{FF2B5EF4-FFF2-40B4-BE49-F238E27FC236}">
                <a16:creationId xmlns:a16="http://schemas.microsoft.com/office/drawing/2014/main" id="{E3D0EE67-AF93-D94F-B703-5169B71752F0}"/>
              </a:ext>
            </a:extLst>
          </p:cNvPr>
          <p:cNvCxnSpPr>
            <a:cxnSpLocks/>
          </p:cNvCxnSpPr>
          <p:nvPr userDrawn="1"/>
        </p:nvCxnSpPr>
        <p:spPr>
          <a:xfrm>
            <a:off x="228599" y="6450250"/>
            <a:ext cx="2696657"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7BA4E5C9-8725-CF4E-80AD-EA8E6432BA3B}"/>
              </a:ext>
            </a:extLst>
          </p:cNvPr>
          <p:cNvCxnSpPr>
            <a:cxnSpLocks/>
          </p:cNvCxnSpPr>
          <p:nvPr userDrawn="1"/>
        </p:nvCxnSpPr>
        <p:spPr>
          <a:xfrm>
            <a:off x="3063595" y="6450250"/>
            <a:ext cx="7794594"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4BDDDDA-0207-7140-9316-A8B6D5B7FBD9}"/>
              </a:ext>
            </a:extLst>
          </p:cNvPr>
          <p:cNvCxnSpPr>
            <a:cxnSpLocks/>
          </p:cNvCxnSpPr>
          <p:nvPr userDrawn="1"/>
        </p:nvCxnSpPr>
        <p:spPr>
          <a:xfrm>
            <a:off x="10991354" y="6450250"/>
            <a:ext cx="987286"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14" name="Title 1">
            <a:extLst>
              <a:ext uri="{FF2B5EF4-FFF2-40B4-BE49-F238E27FC236}">
                <a16:creationId xmlns:a16="http://schemas.microsoft.com/office/drawing/2014/main" id="{647AB19B-3895-B544-9EF7-C6CFB0D7BC5A}"/>
              </a:ext>
            </a:extLst>
          </p:cNvPr>
          <p:cNvSpPr>
            <a:spLocks noGrp="1"/>
          </p:cNvSpPr>
          <p:nvPr>
            <p:ph type="title"/>
          </p:nvPr>
        </p:nvSpPr>
        <p:spPr>
          <a:xfrm>
            <a:off x="512064" y="907876"/>
            <a:ext cx="11137392" cy="969872"/>
          </a:xfrm>
        </p:spPr>
        <p:txBody>
          <a:bodyPr anchor="t">
            <a:normAutofit/>
          </a:bodyPr>
          <a:lstStyle>
            <a:lvl1pPr>
              <a:lnSpc>
                <a:spcPct val="90000"/>
              </a:lnSpc>
              <a:defRPr sz="3200">
                <a:solidFill>
                  <a:schemeClr val="bg2"/>
                </a:solidFill>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278D803E-A354-6A45-8AB3-78852537809C}"/>
              </a:ext>
            </a:extLst>
          </p:cNvPr>
          <p:cNvCxnSpPr>
            <a:cxnSpLocks/>
          </p:cNvCxnSpPr>
          <p:nvPr userDrawn="1"/>
        </p:nvCxnSpPr>
        <p:spPr>
          <a:xfrm>
            <a:off x="512063" y="835834"/>
            <a:ext cx="11137392" cy="0"/>
          </a:xfrm>
          <a:prstGeom prst="line">
            <a:avLst/>
          </a:prstGeom>
          <a:ln w="19050">
            <a:solidFill>
              <a:schemeClr val="bg2"/>
            </a:solidFill>
          </a:ln>
        </p:spPr>
        <p:style>
          <a:lnRef idx="1">
            <a:schemeClr val="dk1"/>
          </a:lnRef>
          <a:fillRef idx="0">
            <a:schemeClr val="dk1"/>
          </a:fillRef>
          <a:effectRef idx="0">
            <a:schemeClr val="dk1"/>
          </a:effectRef>
          <a:fontRef idx="minor">
            <a:schemeClr val="tx1"/>
          </a:fontRef>
        </p:style>
      </p:cxnSp>
      <p:sp>
        <p:nvSpPr>
          <p:cNvPr id="17" name="Subtitle 2">
            <a:extLst>
              <a:ext uri="{FF2B5EF4-FFF2-40B4-BE49-F238E27FC236}">
                <a16:creationId xmlns:a16="http://schemas.microsoft.com/office/drawing/2014/main" id="{72C3CC0A-0A4A-8040-9FEE-814847D7D158}"/>
              </a:ext>
            </a:extLst>
          </p:cNvPr>
          <p:cNvSpPr>
            <a:spLocks noGrp="1"/>
          </p:cNvSpPr>
          <p:nvPr>
            <p:ph type="subTitle" idx="13" hasCustomPrompt="1"/>
          </p:nvPr>
        </p:nvSpPr>
        <p:spPr>
          <a:xfrm>
            <a:off x="512064" y="463309"/>
            <a:ext cx="11137392" cy="302568"/>
          </a:xfrm>
        </p:spPr>
        <p:txBody>
          <a:bodyPr anchor="b">
            <a:norm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144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F06AE-39B3-7143-9573-20513B857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04A1211-8660-4B49-B886-3C328EE980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A80CABE-C460-5144-826D-717E935797D4}"/>
              </a:ext>
            </a:extLst>
          </p:cNvPr>
          <p:cNvSpPr>
            <a:spLocks noGrp="1"/>
          </p:cNvSpPr>
          <p:nvPr>
            <p:ph type="dt" sz="half" idx="2"/>
          </p:nvPr>
        </p:nvSpPr>
        <p:spPr>
          <a:xfrm>
            <a:off x="228599" y="6466762"/>
            <a:ext cx="2696657" cy="186431"/>
          </a:xfrm>
          <a:prstGeom prst="rect">
            <a:avLst/>
          </a:prstGeom>
        </p:spPr>
        <p:txBody>
          <a:bodyPr vert="horz" lIns="91440" tIns="45720" rIns="91440" bIns="45720" rtlCol="0" anchor="ctr"/>
          <a:lstStyle>
            <a:lvl1pPr algn="l">
              <a:defRPr sz="800" b="1" i="0">
                <a:solidFill>
                  <a:schemeClr val="tx1"/>
                </a:solidFill>
                <a:latin typeface="Gotham Bold" panose="02000504050000020004" pitchFamily="2" charset="0"/>
              </a:defRPr>
            </a:lvl1pPr>
          </a:lstStyle>
          <a:p>
            <a:fld id="{5DAECDEE-D1F4-4958-9E83-4D38E1593441}" type="datetime1">
              <a:rPr lang="en-US" smtClean="0"/>
              <a:t>1/27/2022</a:t>
            </a:fld>
            <a:endParaRPr lang="en-US" dirty="0"/>
          </a:p>
        </p:txBody>
      </p:sp>
      <p:sp>
        <p:nvSpPr>
          <p:cNvPr id="5" name="Footer Placeholder 4">
            <a:extLst>
              <a:ext uri="{FF2B5EF4-FFF2-40B4-BE49-F238E27FC236}">
                <a16:creationId xmlns:a16="http://schemas.microsoft.com/office/drawing/2014/main" id="{A673A347-A6AF-1A46-8A43-8EB634153429}"/>
              </a:ext>
            </a:extLst>
          </p:cNvPr>
          <p:cNvSpPr>
            <a:spLocks noGrp="1"/>
          </p:cNvSpPr>
          <p:nvPr>
            <p:ph type="ftr" sz="quarter" idx="3"/>
          </p:nvPr>
        </p:nvSpPr>
        <p:spPr>
          <a:xfrm>
            <a:off x="3063595" y="6466762"/>
            <a:ext cx="7794594" cy="186431"/>
          </a:xfrm>
          <a:prstGeom prst="rect">
            <a:avLst/>
          </a:prstGeom>
        </p:spPr>
        <p:txBody>
          <a:bodyPr vert="horz" lIns="91440" tIns="45720" rIns="91440" bIns="45720" rtlCol="0" anchor="ctr"/>
          <a:lstStyle>
            <a:lvl1pPr algn="r">
              <a:defRPr sz="800" b="1" i="0">
                <a:solidFill>
                  <a:schemeClr val="tx1"/>
                </a:solidFill>
                <a:latin typeface="Gotham Bold" panose="02000504050000020004" pitchFamily="2" charset="0"/>
              </a:defRPr>
            </a:lvl1pPr>
          </a:lstStyle>
          <a:p>
            <a:r>
              <a:rPr lang="en-US"/>
              <a:t>TRANSITION OVERSIGHT GROUP MEETING</a:t>
            </a:r>
            <a:endParaRPr lang="en-US" dirty="0"/>
          </a:p>
        </p:txBody>
      </p:sp>
      <p:sp>
        <p:nvSpPr>
          <p:cNvPr id="6" name="Slide Number Placeholder 5">
            <a:extLst>
              <a:ext uri="{FF2B5EF4-FFF2-40B4-BE49-F238E27FC236}">
                <a16:creationId xmlns:a16="http://schemas.microsoft.com/office/drawing/2014/main" id="{7FC26356-665A-B94A-978D-FC6CD37B29BF}"/>
              </a:ext>
            </a:extLst>
          </p:cNvPr>
          <p:cNvSpPr>
            <a:spLocks noGrp="1"/>
          </p:cNvSpPr>
          <p:nvPr>
            <p:ph type="sldNum" sz="quarter" idx="4"/>
          </p:nvPr>
        </p:nvSpPr>
        <p:spPr>
          <a:xfrm>
            <a:off x="10991354" y="6466762"/>
            <a:ext cx="987286" cy="186431"/>
          </a:xfrm>
          <a:prstGeom prst="rect">
            <a:avLst/>
          </a:prstGeom>
        </p:spPr>
        <p:txBody>
          <a:bodyPr vert="horz" lIns="91440" tIns="45720" rIns="91440" bIns="45720" rtlCol="0" anchor="ctr"/>
          <a:lstStyle>
            <a:lvl1pPr algn="r">
              <a:defRPr sz="800" b="1" i="0">
                <a:solidFill>
                  <a:schemeClr val="tx1"/>
                </a:solidFill>
                <a:latin typeface="Gotham Bold" panose="02000504050000020004" pitchFamily="2" charset="0"/>
              </a:defRPr>
            </a:lvl1pPr>
          </a:lstStyle>
          <a:p>
            <a:fld id="{A3CBF530-BCB5-554B-BCAA-1081D1E179F2}" type="slidenum">
              <a:rPr lang="en-US" smtClean="0"/>
              <a:pPr/>
              <a:t>‹#›</a:t>
            </a:fld>
            <a:endParaRPr lang="en-US" dirty="0"/>
          </a:p>
        </p:txBody>
      </p:sp>
    </p:spTree>
    <p:extLst>
      <p:ext uri="{BB962C8B-B14F-4D97-AF65-F5344CB8AC3E}">
        <p14:creationId xmlns:p14="http://schemas.microsoft.com/office/powerpoint/2010/main" val="1170006733"/>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50" r:id="rId6"/>
    <p:sldLayoutId id="2147483666" r:id="rId7"/>
    <p:sldLayoutId id="2147483684" r:id="rId8"/>
    <p:sldLayoutId id="2147483685" r:id="rId9"/>
    <p:sldLayoutId id="2147483667" r:id="rId10"/>
    <p:sldLayoutId id="2147483668" r:id="rId11"/>
    <p:sldLayoutId id="2147483652" r:id="rId12"/>
    <p:sldLayoutId id="2147483671" r:id="rId13"/>
    <p:sldLayoutId id="2147483669" r:id="rId14"/>
    <p:sldLayoutId id="2147483673" r:id="rId15"/>
    <p:sldLayoutId id="2147483682" r:id="rId16"/>
    <p:sldLayoutId id="2147483683" r:id="rId17"/>
    <p:sldLayoutId id="2147483654" r:id="rId18"/>
    <p:sldLayoutId id="2147483672" r:id="rId19"/>
    <p:sldLayoutId id="2147483677" r:id="rId20"/>
    <p:sldLayoutId id="2147483678" r:id="rId21"/>
    <p:sldLayoutId id="2147483655" r:id="rId22"/>
    <p:sldLayoutId id="2147483674" r:id="rId23"/>
    <p:sldLayoutId id="2147483679" r:id="rId24"/>
    <p:sldLayoutId id="2147483680" r:id="rId25"/>
    <p:sldLayoutId id="2147483675" r:id="rId26"/>
    <p:sldLayoutId id="2147483656" r:id="rId27"/>
    <p:sldLayoutId id="2147483681" r:id="rId28"/>
    <p:sldLayoutId id="2147483686" r:id="rId29"/>
  </p:sldLayoutIdLst>
  <p:hf hdr="0"/>
  <p:txStyles>
    <p:titleStyle>
      <a:lvl1pPr algn="l" defTabSz="914400" rtl="0" eaLnBrk="1" latinLnBrk="0" hangingPunct="1">
        <a:lnSpc>
          <a:spcPct val="90000"/>
        </a:lnSpc>
        <a:spcBef>
          <a:spcPct val="0"/>
        </a:spcBef>
        <a:buNone/>
        <a:defRPr sz="4400" b="1" i="0" kern="1200">
          <a:solidFill>
            <a:schemeClr val="tx1"/>
          </a:solidFill>
          <a:latin typeface="Spectral" panose="02020502060000000000"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Gotham Book" panose="0200050405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50405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Book" panose="0200050405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Gotham Book" panose="0200050405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Gotham 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 y="0"/>
            <a:ext cx="12192001" cy="6858000"/>
          </a:xfrm>
          <a:prstGeom prst="rect">
            <a:avLst/>
          </a:prstGeom>
          <a:solidFill>
            <a:srgbClr val="0B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2307756" y="2633308"/>
            <a:ext cx="8399626" cy="844213"/>
          </a:xfrm>
          <a:prstGeom prst="rect">
            <a:avLst/>
          </a:prstGeom>
        </p:spPr>
        <p:txBody>
          <a:bodyPr vert="horz" lIns="91440" tIns="45720" rIns="91440" bIns="45720" rtlCol="0" anchor="t">
            <a:noAutofit/>
          </a:bodyPr>
          <a:lstStyle/>
          <a:p>
            <a:r>
              <a:rPr lang="en-US"/>
              <a:t>Click to edit Master title style</a:t>
            </a:r>
            <a:endParaRPr lang="en-US" dirty="0"/>
          </a:p>
        </p:txBody>
      </p:sp>
      <p:pic>
        <p:nvPicPr>
          <p:cNvPr id="5" name="Picture 4" descr="KFF_Large_K.png"/>
          <p:cNvPicPr>
            <a:picLocks noChangeAspect="1"/>
          </p:cNvPicPr>
          <p:nvPr userDrawn="1"/>
        </p:nvPicPr>
        <p:blipFill rotWithShape="1">
          <a:blip r:embed="rId3">
            <a:extLst>
              <a:ext uri="{28A0092B-C50C-407E-A947-70E740481C1C}">
                <a14:useLocalDpi xmlns:a14="http://schemas.microsoft.com/office/drawing/2010/main" val="0"/>
              </a:ext>
            </a:extLst>
          </a:blip>
          <a:srcRect l="46308"/>
          <a:stretch/>
        </p:blipFill>
        <p:spPr>
          <a:xfrm>
            <a:off x="-1" y="0"/>
            <a:ext cx="3359673" cy="6858000"/>
          </a:xfrm>
          <a:prstGeom prst="rect">
            <a:avLst/>
          </a:prstGeom>
        </p:spPr>
      </p:pic>
      <p:pic>
        <p:nvPicPr>
          <p:cNvPr id="7" name="Picture 6" descr="KFF_Full_Logo_K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1706" y="5295540"/>
            <a:ext cx="1184673" cy="786320"/>
          </a:xfrm>
          <a:prstGeom prst="rect">
            <a:avLst/>
          </a:prstGeom>
        </p:spPr>
      </p:pic>
      <p:pic>
        <p:nvPicPr>
          <p:cNvPr id="13" name="Picture 12" descr="KFF_Tagline_K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58420" y="6251604"/>
            <a:ext cx="4163096" cy="243326"/>
          </a:xfrm>
          <a:prstGeom prst="rect">
            <a:avLst/>
          </a:prstGeom>
        </p:spPr>
      </p:pic>
    </p:spTree>
    <p:extLst>
      <p:ext uri="{BB962C8B-B14F-4D97-AF65-F5344CB8AC3E}">
        <p14:creationId xmlns:p14="http://schemas.microsoft.com/office/powerpoint/2010/main" val="594261086"/>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457200" rtl="0" eaLnBrk="1" latinLnBrk="0" hangingPunct="1">
        <a:spcBef>
          <a:spcPct val="0"/>
        </a:spcBef>
        <a:buNone/>
        <a:defRPr sz="4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KFF_Plate_Tab+Slab8.png"/>
          <p:cNvPicPr>
            <a:picLocks noChangeAspect="1"/>
          </p:cNvPicPr>
          <p:nvPr userDrawn="1"/>
        </p:nvPicPr>
        <p:blipFill rotWithShape="1">
          <a:blip r:embed="rId5">
            <a:extLst>
              <a:ext uri="{28A0092B-C50C-407E-A947-70E740481C1C}">
                <a14:useLocalDpi xmlns:a14="http://schemas.microsoft.com/office/drawing/2010/main" val="0"/>
              </a:ext>
            </a:extLst>
          </a:blip>
          <a:srcRect r="82750" b="80599"/>
          <a:stretch/>
        </p:blipFill>
        <p:spPr>
          <a:xfrm>
            <a:off x="0" y="-24714"/>
            <a:ext cx="1552671" cy="2259260"/>
          </a:xfrm>
          <a:prstGeom prst="rect">
            <a:avLst/>
          </a:prstGeom>
        </p:spPr>
      </p:pic>
      <p:sp>
        <p:nvSpPr>
          <p:cNvPr id="2" name="Title Placeholder 1"/>
          <p:cNvSpPr>
            <a:spLocks noGrp="1"/>
          </p:cNvSpPr>
          <p:nvPr>
            <p:ph type="title"/>
          </p:nvPr>
        </p:nvSpPr>
        <p:spPr>
          <a:xfrm>
            <a:off x="947452" y="577031"/>
            <a:ext cx="10253985" cy="844213"/>
          </a:xfrm>
          <a:prstGeom prst="rect">
            <a:avLst/>
          </a:prstGeom>
        </p:spPr>
        <p:txBody>
          <a:bodyPr vert="horz" lIns="91440" tIns="45720" rIns="91440" bIns="45720" rtlCol="0" anchor="t">
            <a:noAutofit/>
          </a:bodyPr>
          <a:lstStyle/>
          <a:p>
            <a:r>
              <a:rPr lang="en-US" dirty="0"/>
              <a:t>Click to edit Master title style</a:t>
            </a:r>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80789" y="5944568"/>
            <a:ext cx="1097566" cy="749808"/>
          </a:xfrm>
          <a:prstGeom prst="rect">
            <a:avLst/>
          </a:prstGeom>
        </p:spPr>
      </p:pic>
    </p:spTree>
    <p:extLst>
      <p:ext uri="{BB962C8B-B14F-4D97-AF65-F5344CB8AC3E}">
        <p14:creationId xmlns:p14="http://schemas.microsoft.com/office/powerpoint/2010/main" val="384039797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hf hdr="0" ftr="0" dt="0"/>
  <p:txStyles>
    <p:titleStyle>
      <a:lvl1pPr algn="l" defTabSz="457200" rtl="0" eaLnBrk="1" latinLnBrk="0" hangingPunct="1">
        <a:spcBef>
          <a:spcPct val="0"/>
        </a:spcBef>
        <a:buNone/>
        <a:defRPr sz="3200" kern="1200">
          <a:solidFill>
            <a:srgbClr val="393D40"/>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06552"/>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https://d15k2d11r6t6rl.cloudfront.net/public/users/Integrators/BeeProAgency/384846_364261/MR.PNG"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EBE46-644C-45AF-BDDC-4FCB92ED8BB0}"/>
              </a:ext>
            </a:extLst>
          </p:cNvPr>
          <p:cNvSpPr>
            <a:spLocks noGrp="1"/>
          </p:cNvSpPr>
          <p:nvPr>
            <p:ph type="ctrTitle"/>
          </p:nvPr>
        </p:nvSpPr>
        <p:spPr>
          <a:xfrm>
            <a:off x="409270" y="1717041"/>
            <a:ext cx="7202021" cy="3182838"/>
          </a:xfrm>
        </p:spPr>
        <p:txBody>
          <a:bodyPr/>
          <a:lstStyle/>
          <a:p>
            <a:br>
              <a:rPr lang="en-US" dirty="0"/>
            </a:br>
            <a:r>
              <a:rPr lang="en-US" dirty="0"/>
              <a:t>FP2030 Measurement Report 2021 </a:t>
            </a:r>
            <a:endParaRPr lang="fr-FR" dirty="0"/>
          </a:p>
        </p:txBody>
      </p:sp>
      <p:sp>
        <p:nvSpPr>
          <p:cNvPr id="3" name="Subtitle 2">
            <a:extLst>
              <a:ext uri="{FF2B5EF4-FFF2-40B4-BE49-F238E27FC236}">
                <a16:creationId xmlns:a16="http://schemas.microsoft.com/office/drawing/2014/main" id="{41AE9F08-C81A-4C90-AF76-44D0FB8CDD84}"/>
              </a:ext>
            </a:extLst>
          </p:cNvPr>
          <p:cNvSpPr>
            <a:spLocks noGrp="1"/>
          </p:cNvSpPr>
          <p:nvPr>
            <p:ph type="subTitle" idx="1"/>
          </p:nvPr>
        </p:nvSpPr>
        <p:spPr/>
        <p:txBody>
          <a:bodyPr>
            <a:normAutofit/>
          </a:bodyPr>
          <a:lstStyle/>
          <a:p>
            <a:r>
              <a:rPr lang="fr-FR" dirty="0"/>
              <a:t>2020-2021</a:t>
            </a:r>
          </a:p>
        </p:txBody>
      </p:sp>
      <p:sp>
        <p:nvSpPr>
          <p:cNvPr id="5" name="Content Placeholder 4">
            <a:extLst>
              <a:ext uri="{FF2B5EF4-FFF2-40B4-BE49-F238E27FC236}">
                <a16:creationId xmlns:a16="http://schemas.microsoft.com/office/drawing/2014/main" id="{1D9065F0-B434-426C-A714-08783E08AEEE}"/>
              </a:ext>
            </a:extLst>
          </p:cNvPr>
          <p:cNvSpPr>
            <a:spLocks noGrp="1"/>
          </p:cNvSpPr>
          <p:nvPr>
            <p:ph sz="quarter" idx="11"/>
          </p:nvPr>
        </p:nvSpPr>
        <p:spPr/>
        <p:txBody>
          <a:bodyPr/>
          <a:lstStyle/>
          <a:p>
            <a:r>
              <a:rPr lang="fr-FR" dirty="0"/>
              <a:t>Family Planning 2030</a:t>
            </a:r>
          </a:p>
        </p:txBody>
      </p:sp>
      <p:sp>
        <p:nvSpPr>
          <p:cNvPr id="7" name="Content Placeholder 6">
            <a:extLst>
              <a:ext uri="{FF2B5EF4-FFF2-40B4-BE49-F238E27FC236}">
                <a16:creationId xmlns:a16="http://schemas.microsoft.com/office/drawing/2014/main" id="{F5004538-DA2C-48F7-940E-917E9899F4A8}"/>
              </a:ext>
            </a:extLst>
          </p:cNvPr>
          <p:cNvSpPr>
            <a:spLocks noGrp="1"/>
          </p:cNvSpPr>
          <p:nvPr>
            <p:ph sz="quarter" idx="10"/>
          </p:nvPr>
        </p:nvSpPr>
        <p:spPr/>
        <p:txBody>
          <a:bodyPr/>
          <a:lstStyle/>
          <a:p>
            <a:r>
              <a:rPr lang="en-US" sz="1000" dirty="0"/>
              <a:t>1/27/2022</a:t>
            </a:r>
          </a:p>
        </p:txBody>
      </p:sp>
      <p:pic>
        <p:nvPicPr>
          <p:cNvPr id="6" name="Picture 2" descr="I'm an image">
            <a:extLst>
              <a:ext uri="{FF2B5EF4-FFF2-40B4-BE49-F238E27FC236}">
                <a16:creationId xmlns:a16="http://schemas.microsoft.com/office/drawing/2014/main" id="{1FB30B20-0FB9-4DD1-B07A-7197DB9EE77B}"/>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7943484" y="3060736"/>
            <a:ext cx="1996025" cy="293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728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88A4B3-29F5-44EE-AA92-67234DEDE466}"/>
              </a:ext>
            </a:extLst>
          </p:cNvPr>
          <p:cNvSpPr>
            <a:spLocks noGrp="1"/>
          </p:cNvSpPr>
          <p:nvPr>
            <p:ph type="sldNum" sz="quarter" idx="12"/>
          </p:nvPr>
        </p:nvSpPr>
        <p:spPr/>
        <p:txBody>
          <a:bodyPr/>
          <a:lstStyle/>
          <a:p>
            <a:fld id="{A3CBF530-BCB5-554B-BCAA-1081D1E179F2}" type="slidenum">
              <a:rPr lang="en-US" smtClean="0"/>
              <a:t>10</a:t>
            </a:fld>
            <a:endParaRPr lang="en-US"/>
          </a:p>
        </p:txBody>
      </p:sp>
      <p:sp>
        <p:nvSpPr>
          <p:cNvPr id="7" name="Date Placeholder 2">
            <a:extLst>
              <a:ext uri="{FF2B5EF4-FFF2-40B4-BE49-F238E27FC236}">
                <a16:creationId xmlns:a16="http://schemas.microsoft.com/office/drawing/2014/main" id="{EB4DF839-36AC-4DD6-8001-5E994FA6B6B2}"/>
              </a:ext>
            </a:extLst>
          </p:cNvPr>
          <p:cNvSpPr>
            <a:spLocks noGrp="1"/>
          </p:cNvSpPr>
          <p:nvPr>
            <p:ph type="dt" sz="half" idx="10"/>
          </p:nvPr>
        </p:nvSpPr>
        <p:spPr>
          <a:xfrm>
            <a:off x="213360" y="6466762"/>
            <a:ext cx="2966323" cy="186431"/>
          </a:xfrm>
        </p:spPr>
        <p:txBody>
          <a:bodyPr anchor="ctr">
            <a:normAutofit fontScale="77500" lnSpcReduction="20000"/>
          </a:bodyPr>
          <a:lstStyle/>
          <a:p>
            <a:r>
              <a:rPr lang="en-US" sz="900" dirty="0"/>
              <a:t>1/27/2022</a:t>
            </a:r>
          </a:p>
        </p:txBody>
      </p:sp>
      <p:sp>
        <p:nvSpPr>
          <p:cNvPr id="8" name="Footer Placeholder 3">
            <a:extLst>
              <a:ext uri="{FF2B5EF4-FFF2-40B4-BE49-F238E27FC236}">
                <a16:creationId xmlns:a16="http://schemas.microsoft.com/office/drawing/2014/main" id="{1455ABC8-C2EB-4C6C-A165-0E0F62DE1C40}"/>
              </a:ext>
            </a:extLst>
          </p:cNvPr>
          <p:cNvSpPr>
            <a:spLocks noGrp="1"/>
          </p:cNvSpPr>
          <p:nvPr>
            <p:ph type="ftr" sz="quarter" idx="11"/>
          </p:nvPr>
        </p:nvSpPr>
        <p:spPr>
          <a:xfrm>
            <a:off x="3063595" y="6466762"/>
            <a:ext cx="7794594" cy="186431"/>
          </a:xfrm>
        </p:spPr>
        <p:txBody>
          <a:bodyPr anchor="ctr">
            <a:normAutofit fontScale="77500" lnSpcReduction="20000"/>
          </a:bodyPr>
          <a:lstStyle/>
          <a:p>
            <a:r>
              <a:rPr lang="en-US" sz="900" dirty="0"/>
              <a:t>FP2030 Measurement Report 2021 Graphics</a:t>
            </a:r>
          </a:p>
        </p:txBody>
      </p:sp>
      <p:pic>
        <p:nvPicPr>
          <p:cNvPr id="5" name="Picture 4" descr="Graphical user interface, application&#10;&#10;Description automatically generated">
            <a:extLst>
              <a:ext uri="{FF2B5EF4-FFF2-40B4-BE49-F238E27FC236}">
                <a16:creationId xmlns:a16="http://schemas.microsoft.com/office/drawing/2014/main" id="{BD85F867-052C-494A-904A-792504FE3678}"/>
              </a:ext>
            </a:extLst>
          </p:cNvPr>
          <p:cNvPicPr>
            <a:picLocks noChangeAspect="1"/>
          </p:cNvPicPr>
          <p:nvPr/>
        </p:nvPicPr>
        <p:blipFill>
          <a:blip r:embed="rId3"/>
          <a:stretch>
            <a:fillRect/>
          </a:stretch>
        </p:blipFill>
        <p:spPr>
          <a:xfrm>
            <a:off x="1886096" y="271571"/>
            <a:ext cx="8419808" cy="6314857"/>
          </a:xfrm>
          <a:prstGeom prst="rect">
            <a:avLst/>
          </a:prstGeom>
        </p:spPr>
      </p:pic>
    </p:spTree>
    <p:extLst>
      <p:ext uri="{BB962C8B-B14F-4D97-AF65-F5344CB8AC3E}">
        <p14:creationId xmlns:p14="http://schemas.microsoft.com/office/powerpoint/2010/main" val="4001349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8DF0F6-4F4E-40B9-A6A4-406768C5BE34}"/>
              </a:ext>
            </a:extLst>
          </p:cNvPr>
          <p:cNvSpPr>
            <a:spLocks noGrp="1"/>
          </p:cNvSpPr>
          <p:nvPr>
            <p:ph type="dt" sz="half" idx="10"/>
          </p:nvPr>
        </p:nvSpPr>
        <p:spPr/>
        <p:txBody>
          <a:bodyPr/>
          <a:lstStyle/>
          <a:p>
            <a:fld id="{655FF253-548D-42BB-9B1E-C17D6655D78B}" type="datetime1">
              <a:rPr lang="en-US" smtClean="0"/>
              <a:t>1/27/2022</a:t>
            </a:fld>
            <a:endParaRPr lang="en-US"/>
          </a:p>
        </p:txBody>
      </p:sp>
      <p:sp>
        <p:nvSpPr>
          <p:cNvPr id="3" name="Footer Placeholder 2">
            <a:extLst>
              <a:ext uri="{FF2B5EF4-FFF2-40B4-BE49-F238E27FC236}">
                <a16:creationId xmlns:a16="http://schemas.microsoft.com/office/drawing/2014/main" id="{A4819499-6724-4925-87C9-7E919084FDA6}"/>
              </a:ext>
            </a:extLst>
          </p:cNvPr>
          <p:cNvSpPr>
            <a:spLocks noGrp="1"/>
          </p:cNvSpPr>
          <p:nvPr>
            <p:ph type="ftr" sz="quarter" idx="11"/>
          </p:nvPr>
        </p:nvSpPr>
        <p:spPr/>
        <p:txBody>
          <a:bodyPr/>
          <a:lstStyle/>
          <a:p>
            <a:r>
              <a:rPr lang="en-US" sz="800" dirty="0"/>
              <a:t>FP2030 Measurement Report 2021 Graphics</a:t>
            </a:r>
          </a:p>
        </p:txBody>
      </p:sp>
      <p:sp>
        <p:nvSpPr>
          <p:cNvPr id="4" name="Slide Number Placeholder 3">
            <a:extLst>
              <a:ext uri="{FF2B5EF4-FFF2-40B4-BE49-F238E27FC236}">
                <a16:creationId xmlns:a16="http://schemas.microsoft.com/office/drawing/2014/main" id="{6569AF82-1C33-4326-AFBF-DD16063154AC}"/>
              </a:ext>
            </a:extLst>
          </p:cNvPr>
          <p:cNvSpPr>
            <a:spLocks noGrp="1"/>
          </p:cNvSpPr>
          <p:nvPr>
            <p:ph type="sldNum" sz="quarter" idx="12"/>
          </p:nvPr>
        </p:nvSpPr>
        <p:spPr/>
        <p:txBody>
          <a:bodyPr/>
          <a:lstStyle/>
          <a:p>
            <a:fld id="{A3CBF530-BCB5-554B-BCAA-1081D1E179F2}" type="slidenum">
              <a:rPr lang="en-US" smtClean="0"/>
              <a:t>11</a:t>
            </a:fld>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DA019D5A-2398-4463-AE60-2DBE2D7634F4}"/>
              </a:ext>
            </a:extLst>
          </p:cNvPr>
          <p:cNvPicPr>
            <a:picLocks noChangeAspect="1"/>
          </p:cNvPicPr>
          <p:nvPr/>
        </p:nvPicPr>
        <p:blipFill rotWithShape="1">
          <a:blip r:embed="rId3"/>
          <a:srcRect r="32101"/>
          <a:stretch/>
        </p:blipFill>
        <p:spPr>
          <a:xfrm>
            <a:off x="2991678" y="204807"/>
            <a:ext cx="6208643" cy="6858000"/>
          </a:xfrm>
          <a:prstGeom prst="rect">
            <a:avLst/>
          </a:prstGeom>
        </p:spPr>
      </p:pic>
    </p:spTree>
    <p:extLst>
      <p:ext uri="{BB962C8B-B14F-4D97-AF65-F5344CB8AC3E}">
        <p14:creationId xmlns:p14="http://schemas.microsoft.com/office/powerpoint/2010/main" val="2089265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CA48CD-59F5-4348-920E-6E03BB595ABF}"/>
              </a:ext>
            </a:extLst>
          </p:cNvPr>
          <p:cNvSpPr>
            <a:spLocks noGrp="1"/>
          </p:cNvSpPr>
          <p:nvPr>
            <p:ph type="sldNum" sz="quarter" idx="12"/>
          </p:nvPr>
        </p:nvSpPr>
        <p:spPr/>
        <p:txBody>
          <a:bodyPr/>
          <a:lstStyle/>
          <a:p>
            <a:fld id="{A3CBF530-BCB5-554B-BCAA-1081D1E179F2}" type="slidenum">
              <a:rPr lang="en-US" smtClean="0"/>
              <a:t>12</a:t>
            </a:fld>
            <a:endParaRPr lang="en-US"/>
          </a:p>
        </p:txBody>
      </p:sp>
      <p:pic>
        <p:nvPicPr>
          <p:cNvPr id="6" name="Picture 5" descr="A picture containing sunburst chart&#10;&#10;Description automatically generated">
            <a:extLst>
              <a:ext uri="{FF2B5EF4-FFF2-40B4-BE49-F238E27FC236}">
                <a16:creationId xmlns:a16="http://schemas.microsoft.com/office/drawing/2014/main" id="{2EA86A6F-A572-42A7-830D-4E80DDCD29A7}"/>
              </a:ext>
            </a:extLst>
          </p:cNvPr>
          <p:cNvPicPr>
            <a:picLocks noChangeAspect="1"/>
          </p:cNvPicPr>
          <p:nvPr/>
        </p:nvPicPr>
        <p:blipFill rotWithShape="1">
          <a:blip r:embed="rId2"/>
          <a:srcRect b="18641"/>
          <a:stretch/>
        </p:blipFill>
        <p:spPr>
          <a:xfrm>
            <a:off x="0" y="1438511"/>
            <a:ext cx="3326851" cy="3980975"/>
          </a:xfrm>
          <a:prstGeom prst="rect">
            <a:avLst/>
          </a:prstGeom>
        </p:spPr>
      </p:pic>
      <p:sp>
        <p:nvSpPr>
          <p:cNvPr id="7" name="Title 1">
            <a:extLst>
              <a:ext uri="{FF2B5EF4-FFF2-40B4-BE49-F238E27FC236}">
                <a16:creationId xmlns:a16="http://schemas.microsoft.com/office/drawing/2014/main" id="{11389937-DC60-4835-A23A-7E44E82A3468}"/>
              </a:ext>
            </a:extLst>
          </p:cNvPr>
          <p:cNvSpPr>
            <a:spLocks noGrp="1"/>
          </p:cNvSpPr>
          <p:nvPr>
            <p:ph type="title"/>
          </p:nvPr>
        </p:nvSpPr>
        <p:spPr>
          <a:xfrm>
            <a:off x="4685211" y="1900110"/>
            <a:ext cx="6799787" cy="3057779"/>
          </a:xfrm>
        </p:spPr>
        <p:txBody>
          <a:bodyPr>
            <a:normAutofit/>
          </a:bodyPr>
          <a:lstStyle/>
          <a:p>
            <a:r>
              <a:rPr lang="en-US" dirty="0"/>
              <a:t>Finance</a:t>
            </a:r>
          </a:p>
        </p:txBody>
      </p:sp>
      <p:sp>
        <p:nvSpPr>
          <p:cNvPr id="8" name="Date Placeholder 2">
            <a:extLst>
              <a:ext uri="{FF2B5EF4-FFF2-40B4-BE49-F238E27FC236}">
                <a16:creationId xmlns:a16="http://schemas.microsoft.com/office/drawing/2014/main" id="{6CFAFBF3-31CD-47E9-9038-6F524C1EF065}"/>
              </a:ext>
            </a:extLst>
          </p:cNvPr>
          <p:cNvSpPr>
            <a:spLocks noGrp="1"/>
          </p:cNvSpPr>
          <p:nvPr>
            <p:ph type="dt" sz="half" idx="10"/>
          </p:nvPr>
        </p:nvSpPr>
        <p:spPr>
          <a:xfrm>
            <a:off x="213360" y="6466762"/>
            <a:ext cx="2966323" cy="186431"/>
          </a:xfrm>
        </p:spPr>
        <p:txBody>
          <a:bodyPr anchor="ctr">
            <a:normAutofit fontScale="77500" lnSpcReduction="20000"/>
          </a:bodyPr>
          <a:lstStyle/>
          <a:p>
            <a:r>
              <a:rPr lang="en-US" sz="900" dirty="0"/>
              <a:t>1/27/2022</a:t>
            </a:r>
          </a:p>
        </p:txBody>
      </p:sp>
      <p:sp>
        <p:nvSpPr>
          <p:cNvPr id="9" name="Footer Placeholder 3">
            <a:extLst>
              <a:ext uri="{FF2B5EF4-FFF2-40B4-BE49-F238E27FC236}">
                <a16:creationId xmlns:a16="http://schemas.microsoft.com/office/drawing/2014/main" id="{485D5801-6C8A-4A4B-953B-00B9A58182AE}"/>
              </a:ext>
            </a:extLst>
          </p:cNvPr>
          <p:cNvSpPr>
            <a:spLocks noGrp="1"/>
          </p:cNvSpPr>
          <p:nvPr>
            <p:ph type="ftr" sz="quarter" idx="11"/>
          </p:nvPr>
        </p:nvSpPr>
        <p:spPr>
          <a:xfrm>
            <a:off x="3063595" y="6466762"/>
            <a:ext cx="7794594" cy="186431"/>
          </a:xfrm>
        </p:spPr>
        <p:txBody>
          <a:bodyPr anchor="ctr">
            <a:normAutofit fontScale="77500" lnSpcReduction="20000"/>
          </a:bodyPr>
          <a:lstStyle/>
          <a:p>
            <a:r>
              <a:rPr lang="en-US" sz="900" dirty="0"/>
              <a:t>FP2030 Measurement Report 2021 Graphics</a:t>
            </a:r>
          </a:p>
        </p:txBody>
      </p:sp>
    </p:spTree>
    <p:extLst>
      <p:ext uri="{BB962C8B-B14F-4D97-AF65-F5344CB8AC3E}">
        <p14:creationId xmlns:p14="http://schemas.microsoft.com/office/powerpoint/2010/main" val="853175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A062FC-C69C-4AA4-AEA3-D809B8BF2CCC}"/>
              </a:ext>
            </a:extLst>
          </p:cNvPr>
          <p:cNvSpPr>
            <a:spLocks noGrp="1"/>
          </p:cNvSpPr>
          <p:nvPr>
            <p:ph type="dt" sz="half" idx="10"/>
          </p:nvPr>
        </p:nvSpPr>
        <p:spPr/>
        <p:txBody>
          <a:bodyPr/>
          <a:lstStyle/>
          <a:p>
            <a:fld id="{655FF253-548D-42BB-9B1E-C17D6655D78B}" type="datetime1">
              <a:rPr lang="en-US" smtClean="0"/>
              <a:t>1/27/2022</a:t>
            </a:fld>
            <a:endParaRPr lang="en-US"/>
          </a:p>
        </p:txBody>
      </p:sp>
      <p:sp>
        <p:nvSpPr>
          <p:cNvPr id="3" name="Footer Placeholder 2">
            <a:extLst>
              <a:ext uri="{FF2B5EF4-FFF2-40B4-BE49-F238E27FC236}">
                <a16:creationId xmlns:a16="http://schemas.microsoft.com/office/drawing/2014/main" id="{1922C171-2C5C-457A-A8C3-699D6E1CE4E5}"/>
              </a:ext>
            </a:extLst>
          </p:cNvPr>
          <p:cNvSpPr>
            <a:spLocks noGrp="1"/>
          </p:cNvSpPr>
          <p:nvPr>
            <p:ph type="ftr" sz="quarter" idx="11"/>
          </p:nvPr>
        </p:nvSpPr>
        <p:spPr/>
        <p:txBody>
          <a:bodyPr/>
          <a:lstStyle/>
          <a:p>
            <a:r>
              <a:rPr lang="en-US" sz="800" dirty="0"/>
              <a:t>FP2030 Measurement Report 2021 Graphics</a:t>
            </a:r>
          </a:p>
        </p:txBody>
      </p:sp>
      <p:sp>
        <p:nvSpPr>
          <p:cNvPr id="4" name="Slide Number Placeholder 3">
            <a:extLst>
              <a:ext uri="{FF2B5EF4-FFF2-40B4-BE49-F238E27FC236}">
                <a16:creationId xmlns:a16="http://schemas.microsoft.com/office/drawing/2014/main" id="{31E3E0B2-6297-48FB-BE3F-E97C4CCD5CD3}"/>
              </a:ext>
            </a:extLst>
          </p:cNvPr>
          <p:cNvSpPr>
            <a:spLocks noGrp="1"/>
          </p:cNvSpPr>
          <p:nvPr>
            <p:ph type="sldNum" sz="quarter" idx="12"/>
          </p:nvPr>
        </p:nvSpPr>
        <p:spPr/>
        <p:txBody>
          <a:bodyPr/>
          <a:lstStyle/>
          <a:p>
            <a:fld id="{A3CBF530-BCB5-554B-BCAA-1081D1E179F2}" type="slidenum">
              <a:rPr lang="en-US" smtClean="0"/>
              <a:t>13</a:t>
            </a:fld>
            <a:endParaRPr lang="en-US"/>
          </a:p>
        </p:txBody>
      </p:sp>
      <p:pic>
        <p:nvPicPr>
          <p:cNvPr id="6" name="Picture 5" descr="Chart, diagram, sunburst chart&#10;&#10;Description automatically generated">
            <a:extLst>
              <a:ext uri="{FF2B5EF4-FFF2-40B4-BE49-F238E27FC236}">
                <a16:creationId xmlns:a16="http://schemas.microsoft.com/office/drawing/2014/main" id="{A69FA9B9-9432-433C-910D-694D4FAF4ED3}"/>
              </a:ext>
            </a:extLst>
          </p:cNvPr>
          <p:cNvPicPr>
            <a:picLocks noChangeAspect="1"/>
          </p:cNvPicPr>
          <p:nvPr/>
        </p:nvPicPr>
        <p:blipFill>
          <a:blip r:embed="rId3"/>
          <a:stretch>
            <a:fillRect/>
          </a:stretch>
        </p:blipFill>
        <p:spPr>
          <a:xfrm>
            <a:off x="2819588" y="256112"/>
            <a:ext cx="8282608" cy="6211957"/>
          </a:xfrm>
          <a:prstGeom prst="rect">
            <a:avLst/>
          </a:prstGeom>
        </p:spPr>
      </p:pic>
    </p:spTree>
    <p:extLst>
      <p:ext uri="{BB962C8B-B14F-4D97-AF65-F5344CB8AC3E}">
        <p14:creationId xmlns:p14="http://schemas.microsoft.com/office/powerpoint/2010/main" val="158019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2BEDE2-D8B6-42D1-9997-2345AA3EB57E}"/>
              </a:ext>
            </a:extLst>
          </p:cNvPr>
          <p:cNvSpPr>
            <a:spLocks noGrp="1"/>
          </p:cNvSpPr>
          <p:nvPr>
            <p:ph type="dt" sz="half" idx="10"/>
          </p:nvPr>
        </p:nvSpPr>
        <p:spPr/>
        <p:txBody>
          <a:bodyPr/>
          <a:lstStyle/>
          <a:p>
            <a:fld id="{655FF253-548D-42BB-9B1E-C17D6655D78B}" type="datetime1">
              <a:rPr lang="en-US" smtClean="0"/>
              <a:t>1/27/2022</a:t>
            </a:fld>
            <a:endParaRPr lang="en-US"/>
          </a:p>
        </p:txBody>
      </p:sp>
      <p:sp>
        <p:nvSpPr>
          <p:cNvPr id="3" name="Footer Placeholder 2">
            <a:extLst>
              <a:ext uri="{FF2B5EF4-FFF2-40B4-BE49-F238E27FC236}">
                <a16:creationId xmlns:a16="http://schemas.microsoft.com/office/drawing/2014/main" id="{003D5023-B2FA-4FF3-8B08-25C0BFD8483F}"/>
              </a:ext>
            </a:extLst>
          </p:cNvPr>
          <p:cNvSpPr>
            <a:spLocks noGrp="1"/>
          </p:cNvSpPr>
          <p:nvPr>
            <p:ph type="ftr" sz="quarter" idx="11"/>
          </p:nvPr>
        </p:nvSpPr>
        <p:spPr/>
        <p:txBody>
          <a:bodyPr/>
          <a:lstStyle/>
          <a:p>
            <a:r>
              <a:rPr lang="en-US" sz="800" dirty="0"/>
              <a:t>FP2030 Measurement Report 2021 Graphics</a:t>
            </a:r>
          </a:p>
        </p:txBody>
      </p:sp>
      <p:sp>
        <p:nvSpPr>
          <p:cNvPr id="4" name="Slide Number Placeholder 3">
            <a:extLst>
              <a:ext uri="{FF2B5EF4-FFF2-40B4-BE49-F238E27FC236}">
                <a16:creationId xmlns:a16="http://schemas.microsoft.com/office/drawing/2014/main" id="{EBBFC922-AD4C-4750-B82A-D53C2C7D602D}"/>
              </a:ext>
            </a:extLst>
          </p:cNvPr>
          <p:cNvSpPr>
            <a:spLocks noGrp="1"/>
          </p:cNvSpPr>
          <p:nvPr>
            <p:ph type="sldNum" sz="quarter" idx="12"/>
          </p:nvPr>
        </p:nvSpPr>
        <p:spPr/>
        <p:txBody>
          <a:bodyPr/>
          <a:lstStyle/>
          <a:p>
            <a:fld id="{A3CBF530-BCB5-554B-BCAA-1081D1E179F2}" type="slidenum">
              <a:rPr lang="en-US" smtClean="0"/>
              <a:t>14</a:t>
            </a:fld>
            <a:endParaRPr lang="en-US"/>
          </a:p>
        </p:txBody>
      </p:sp>
      <p:pic>
        <p:nvPicPr>
          <p:cNvPr id="6" name="Picture 5" descr="Chart, bar chart&#10;&#10;Description automatically generated">
            <a:extLst>
              <a:ext uri="{FF2B5EF4-FFF2-40B4-BE49-F238E27FC236}">
                <a16:creationId xmlns:a16="http://schemas.microsoft.com/office/drawing/2014/main" id="{8A4D9FFA-811F-41B7-8306-7640DD2C9A98}"/>
              </a:ext>
            </a:extLst>
          </p:cNvPr>
          <p:cNvPicPr>
            <a:picLocks noChangeAspect="1"/>
          </p:cNvPicPr>
          <p:nvPr/>
        </p:nvPicPr>
        <p:blipFill rotWithShape="1">
          <a:blip r:embed="rId2"/>
          <a:srcRect r="31270" b="29467"/>
          <a:stretch/>
        </p:blipFill>
        <p:spPr>
          <a:xfrm>
            <a:off x="2489752" y="727969"/>
            <a:ext cx="7212495" cy="5551238"/>
          </a:xfrm>
          <a:prstGeom prst="rect">
            <a:avLst/>
          </a:prstGeom>
        </p:spPr>
      </p:pic>
    </p:spTree>
    <p:extLst>
      <p:ext uri="{BB962C8B-B14F-4D97-AF65-F5344CB8AC3E}">
        <p14:creationId xmlns:p14="http://schemas.microsoft.com/office/powerpoint/2010/main" val="1143190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8DA57-EF3D-4CDF-8D63-08A1A048B9E2}"/>
              </a:ext>
            </a:extLst>
          </p:cNvPr>
          <p:cNvSpPr>
            <a:spLocks noGrp="1"/>
          </p:cNvSpPr>
          <p:nvPr>
            <p:ph type="dt" sz="half" idx="10"/>
          </p:nvPr>
        </p:nvSpPr>
        <p:spPr/>
        <p:txBody>
          <a:bodyPr/>
          <a:lstStyle/>
          <a:p>
            <a:fld id="{655FF253-548D-42BB-9B1E-C17D6655D78B}" type="datetime1">
              <a:rPr lang="en-US" smtClean="0"/>
              <a:t>1/27/2022</a:t>
            </a:fld>
            <a:endParaRPr lang="en-US"/>
          </a:p>
        </p:txBody>
      </p:sp>
      <p:sp>
        <p:nvSpPr>
          <p:cNvPr id="3" name="Footer Placeholder 2">
            <a:extLst>
              <a:ext uri="{FF2B5EF4-FFF2-40B4-BE49-F238E27FC236}">
                <a16:creationId xmlns:a16="http://schemas.microsoft.com/office/drawing/2014/main" id="{A66AC1B0-ECDB-4EBC-B054-8AB516C701B4}"/>
              </a:ext>
            </a:extLst>
          </p:cNvPr>
          <p:cNvSpPr>
            <a:spLocks noGrp="1"/>
          </p:cNvSpPr>
          <p:nvPr>
            <p:ph type="ftr" sz="quarter" idx="11"/>
          </p:nvPr>
        </p:nvSpPr>
        <p:spPr/>
        <p:txBody>
          <a:bodyPr/>
          <a:lstStyle/>
          <a:p>
            <a:r>
              <a:rPr lang="en-US" sz="800" dirty="0"/>
              <a:t>FP2030 Measurement Report 2021 Graphics</a:t>
            </a:r>
          </a:p>
        </p:txBody>
      </p:sp>
      <p:sp>
        <p:nvSpPr>
          <p:cNvPr id="4" name="Slide Number Placeholder 3">
            <a:extLst>
              <a:ext uri="{FF2B5EF4-FFF2-40B4-BE49-F238E27FC236}">
                <a16:creationId xmlns:a16="http://schemas.microsoft.com/office/drawing/2014/main" id="{DF26DCB3-D23D-431D-BE55-EA46EB258E98}"/>
              </a:ext>
            </a:extLst>
          </p:cNvPr>
          <p:cNvSpPr>
            <a:spLocks noGrp="1"/>
          </p:cNvSpPr>
          <p:nvPr>
            <p:ph type="sldNum" sz="quarter" idx="12"/>
          </p:nvPr>
        </p:nvSpPr>
        <p:spPr/>
        <p:txBody>
          <a:bodyPr/>
          <a:lstStyle/>
          <a:p>
            <a:fld id="{A3CBF530-BCB5-554B-BCAA-1081D1E179F2}" type="slidenum">
              <a:rPr lang="en-US" smtClean="0"/>
              <a:t>15</a:t>
            </a:fld>
            <a:endParaRPr lang="en-US"/>
          </a:p>
        </p:txBody>
      </p:sp>
      <p:pic>
        <p:nvPicPr>
          <p:cNvPr id="5" name="Picture 4" descr="Timeline&#10;&#10;Description automatically generated">
            <a:extLst>
              <a:ext uri="{FF2B5EF4-FFF2-40B4-BE49-F238E27FC236}">
                <a16:creationId xmlns:a16="http://schemas.microsoft.com/office/drawing/2014/main" id="{2AB76A77-E5D4-4B76-94D9-124D24BB79B6}"/>
              </a:ext>
            </a:extLst>
          </p:cNvPr>
          <p:cNvPicPr>
            <a:picLocks noChangeAspect="1"/>
          </p:cNvPicPr>
          <p:nvPr/>
        </p:nvPicPr>
        <p:blipFill>
          <a:blip r:embed="rId2"/>
          <a:stretch>
            <a:fillRect/>
          </a:stretch>
        </p:blipFill>
        <p:spPr>
          <a:xfrm>
            <a:off x="1948872" y="204807"/>
            <a:ext cx="8294255" cy="6220692"/>
          </a:xfrm>
          <a:prstGeom prst="rect">
            <a:avLst/>
          </a:prstGeom>
        </p:spPr>
      </p:pic>
    </p:spTree>
    <p:extLst>
      <p:ext uri="{BB962C8B-B14F-4D97-AF65-F5344CB8AC3E}">
        <p14:creationId xmlns:p14="http://schemas.microsoft.com/office/powerpoint/2010/main" val="1935490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04285-B852-4452-AAC5-607C86F8CAC2}"/>
              </a:ext>
            </a:extLst>
          </p:cNvPr>
          <p:cNvSpPr>
            <a:spLocks noGrp="1"/>
          </p:cNvSpPr>
          <p:nvPr>
            <p:ph type="dt" sz="half" idx="10"/>
          </p:nvPr>
        </p:nvSpPr>
        <p:spPr/>
        <p:txBody>
          <a:bodyPr/>
          <a:lstStyle/>
          <a:p>
            <a:fld id="{655FF253-548D-42BB-9B1E-C17D6655D78B}" type="datetime1">
              <a:rPr lang="en-US" smtClean="0"/>
              <a:t>1/27/2022</a:t>
            </a:fld>
            <a:endParaRPr lang="en-US"/>
          </a:p>
        </p:txBody>
      </p:sp>
      <p:sp>
        <p:nvSpPr>
          <p:cNvPr id="3" name="Footer Placeholder 2">
            <a:extLst>
              <a:ext uri="{FF2B5EF4-FFF2-40B4-BE49-F238E27FC236}">
                <a16:creationId xmlns:a16="http://schemas.microsoft.com/office/drawing/2014/main" id="{26BB8783-F9B6-4A34-8208-F542E60EB493}"/>
              </a:ext>
            </a:extLst>
          </p:cNvPr>
          <p:cNvSpPr>
            <a:spLocks noGrp="1"/>
          </p:cNvSpPr>
          <p:nvPr>
            <p:ph type="ftr" sz="quarter" idx="11"/>
          </p:nvPr>
        </p:nvSpPr>
        <p:spPr/>
        <p:txBody>
          <a:bodyPr/>
          <a:lstStyle/>
          <a:p>
            <a:r>
              <a:rPr lang="en-US" sz="800" dirty="0"/>
              <a:t>FP2030 Measurement Report 2021 Graphics</a:t>
            </a:r>
          </a:p>
        </p:txBody>
      </p:sp>
      <p:sp>
        <p:nvSpPr>
          <p:cNvPr id="4" name="Slide Number Placeholder 3">
            <a:extLst>
              <a:ext uri="{FF2B5EF4-FFF2-40B4-BE49-F238E27FC236}">
                <a16:creationId xmlns:a16="http://schemas.microsoft.com/office/drawing/2014/main" id="{85F7C36C-EDEA-4B0E-A44D-02358FCB4F1A}"/>
              </a:ext>
            </a:extLst>
          </p:cNvPr>
          <p:cNvSpPr>
            <a:spLocks noGrp="1"/>
          </p:cNvSpPr>
          <p:nvPr>
            <p:ph type="sldNum" sz="quarter" idx="12"/>
          </p:nvPr>
        </p:nvSpPr>
        <p:spPr/>
        <p:txBody>
          <a:bodyPr/>
          <a:lstStyle/>
          <a:p>
            <a:fld id="{A3CBF530-BCB5-554B-BCAA-1081D1E179F2}" type="slidenum">
              <a:rPr lang="en-US" smtClean="0"/>
              <a:t>16</a:t>
            </a:fld>
            <a:endParaRPr lang="en-US"/>
          </a:p>
        </p:txBody>
      </p:sp>
      <p:pic>
        <p:nvPicPr>
          <p:cNvPr id="8" name="Picture 7" descr="Table&#10;&#10;Description automatically generated">
            <a:extLst>
              <a:ext uri="{FF2B5EF4-FFF2-40B4-BE49-F238E27FC236}">
                <a16:creationId xmlns:a16="http://schemas.microsoft.com/office/drawing/2014/main" id="{873813C7-AFDF-4F72-91BA-0F0D4984CF00}"/>
              </a:ext>
            </a:extLst>
          </p:cNvPr>
          <p:cNvPicPr>
            <a:picLocks noChangeAspect="1"/>
          </p:cNvPicPr>
          <p:nvPr/>
        </p:nvPicPr>
        <p:blipFill>
          <a:blip r:embed="rId2"/>
          <a:stretch>
            <a:fillRect/>
          </a:stretch>
        </p:blipFill>
        <p:spPr>
          <a:xfrm>
            <a:off x="1995055" y="204807"/>
            <a:ext cx="8201890" cy="6151418"/>
          </a:xfrm>
          <a:prstGeom prst="rect">
            <a:avLst/>
          </a:prstGeom>
        </p:spPr>
      </p:pic>
    </p:spTree>
    <p:extLst>
      <p:ext uri="{BB962C8B-B14F-4D97-AF65-F5344CB8AC3E}">
        <p14:creationId xmlns:p14="http://schemas.microsoft.com/office/powerpoint/2010/main" val="359337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0BD488-6029-4578-BDFC-B2CC15D86848}"/>
              </a:ext>
            </a:extLst>
          </p:cNvPr>
          <p:cNvSpPr>
            <a:spLocks noGrp="1"/>
          </p:cNvSpPr>
          <p:nvPr>
            <p:ph type="sldNum" sz="quarter" idx="12"/>
          </p:nvPr>
        </p:nvSpPr>
        <p:spPr/>
        <p:txBody>
          <a:bodyPr/>
          <a:lstStyle/>
          <a:p>
            <a:fld id="{A3CBF530-BCB5-554B-BCAA-1081D1E179F2}" type="slidenum">
              <a:rPr lang="en-US" smtClean="0"/>
              <a:t>17</a:t>
            </a:fld>
            <a:endParaRPr lang="en-US"/>
          </a:p>
        </p:txBody>
      </p:sp>
      <p:sp>
        <p:nvSpPr>
          <p:cNvPr id="5" name="Date Placeholder 2">
            <a:extLst>
              <a:ext uri="{FF2B5EF4-FFF2-40B4-BE49-F238E27FC236}">
                <a16:creationId xmlns:a16="http://schemas.microsoft.com/office/drawing/2014/main" id="{FE1CBB87-C8FF-4960-8E38-D3B88A390F71}"/>
              </a:ext>
            </a:extLst>
          </p:cNvPr>
          <p:cNvSpPr>
            <a:spLocks noGrp="1"/>
          </p:cNvSpPr>
          <p:nvPr>
            <p:ph type="dt" sz="half" idx="10"/>
          </p:nvPr>
        </p:nvSpPr>
        <p:spPr>
          <a:xfrm>
            <a:off x="213360" y="6466762"/>
            <a:ext cx="2966323" cy="186431"/>
          </a:xfrm>
        </p:spPr>
        <p:txBody>
          <a:bodyPr anchor="ctr">
            <a:normAutofit fontScale="77500" lnSpcReduction="20000"/>
          </a:bodyPr>
          <a:lstStyle/>
          <a:p>
            <a:r>
              <a:rPr lang="en-US" sz="900" dirty="0"/>
              <a:t>1/27/2022</a:t>
            </a:r>
          </a:p>
        </p:txBody>
      </p:sp>
      <p:sp>
        <p:nvSpPr>
          <p:cNvPr id="6" name="Footer Placeholder 3">
            <a:extLst>
              <a:ext uri="{FF2B5EF4-FFF2-40B4-BE49-F238E27FC236}">
                <a16:creationId xmlns:a16="http://schemas.microsoft.com/office/drawing/2014/main" id="{777C88EC-B26F-466E-9BF7-5F33F0016F39}"/>
              </a:ext>
            </a:extLst>
          </p:cNvPr>
          <p:cNvSpPr>
            <a:spLocks noGrp="1"/>
          </p:cNvSpPr>
          <p:nvPr>
            <p:ph type="ftr" sz="quarter" idx="11"/>
          </p:nvPr>
        </p:nvSpPr>
        <p:spPr>
          <a:xfrm>
            <a:off x="3063595" y="6466762"/>
            <a:ext cx="7794594" cy="186431"/>
          </a:xfrm>
        </p:spPr>
        <p:txBody>
          <a:bodyPr anchor="ctr">
            <a:normAutofit fontScale="77500" lnSpcReduction="20000"/>
          </a:bodyPr>
          <a:lstStyle/>
          <a:p>
            <a:r>
              <a:rPr lang="en-US" sz="900" dirty="0"/>
              <a:t>FP2030 Measurement Report 2021 Graphics</a:t>
            </a:r>
          </a:p>
        </p:txBody>
      </p:sp>
      <p:pic>
        <p:nvPicPr>
          <p:cNvPr id="7" name="Content Placeholder 12" descr="Chart, sunburst chart&#10;&#10;Description automatically generated">
            <a:extLst>
              <a:ext uri="{FF2B5EF4-FFF2-40B4-BE49-F238E27FC236}">
                <a16:creationId xmlns:a16="http://schemas.microsoft.com/office/drawing/2014/main" id="{7D0DF4CE-005E-49F8-A727-4B94B237D85F}"/>
              </a:ext>
            </a:extLst>
          </p:cNvPr>
          <p:cNvPicPr>
            <a:picLocks noChangeAspect="1"/>
          </p:cNvPicPr>
          <p:nvPr/>
        </p:nvPicPr>
        <p:blipFill rotWithShape="1">
          <a:blip r:embed="rId3"/>
          <a:srcRect r="26817" b="17692"/>
          <a:stretch/>
        </p:blipFill>
        <p:spPr>
          <a:xfrm>
            <a:off x="2483225" y="204807"/>
            <a:ext cx="7225550" cy="6094873"/>
          </a:xfrm>
          <a:prstGeom prst="rect">
            <a:avLst/>
          </a:prstGeom>
        </p:spPr>
      </p:pic>
    </p:spTree>
    <p:extLst>
      <p:ext uri="{BB962C8B-B14F-4D97-AF65-F5344CB8AC3E}">
        <p14:creationId xmlns:p14="http://schemas.microsoft.com/office/powerpoint/2010/main" val="163758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E6202B-7C0F-4EAD-82EF-E25C38679FCD}"/>
              </a:ext>
            </a:extLst>
          </p:cNvPr>
          <p:cNvSpPr>
            <a:spLocks noGrp="1"/>
          </p:cNvSpPr>
          <p:nvPr>
            <p:ph type="sldNum" sz="quarter" idx="12"/>
          </p:nvPr>
        </p:nvSpPr>
        <p:spPr/>
        <p:txBody>
          <a:bodyPr/>
          <a:lstStyle/>
          <a:p>
            <a:fld id="{A3CBF530-BCB5-554B-BCAA-1081D1E179F2}" type="slidenum">
              <a:rPr lang="en-US" smtClean="0"/>
              <a:t>18</a:t>
            </a:fld>
            <a:endParaRPr lang="en-US"/>
          </a:p>
        </p:txBody>
      </p:sp>
      <p:sp>
        <p:nvSpPr>
          <p:cNvPr id="5" name="Title 4">
            <a:extLst>
              <a:ext uri="{FF2B5EF4-FFF2-40B4-BE49-F238E27FC236}">
                <a16:creationId xmlns:a16="http://schemas.microsoft.com/office/drawing/2014/main" id="{C07C28E9-F8E1-4989-A615-3E240FDB0C2B}"/>
              </a:ext>
            </a:extLst>
          </p:cNvPr>
          <p:cNvSpPr>
            <a:spLocks noGrp="1"/>
          </p:cNvSpPr>
          <p:nvPr>
            <p:ph type="title"/>
          </p:nvPr>
        </p:nvSpPr>
        <p:spPr/>
        <p:txBody>
          <a:bodyPr/>
          <a:lstStyle/>
          <a:p>
            <a:pPr algn="ctr"/>
            <a:r>
              <a:rPr lang="en-US" dirty="0"/>
              <a:t>COVID-19 Impacts</a:t>
            </a:r>
          </a:p>
        </p:txBody>
      </p:sp>
      <p:pic>
        <p:nvPicPr>
          <p:cNvPr id="7" name="Picture 6" descr="A picture containing text&#10;&#10;Description automatically generated">
            <a:extLst>
              <a:ext uri="{FF2B5EF4-FFF2-40B4-BE49-F238E27FC236}">
                <a16:creationId xmlns:a16="http://schemas.microsoft.com/office/drawing/2014/main" id="{338ECF8F-B5A2-4027-A615-01836A5A7EBD}"/>
              </a:ext>
            </a:extLst>
          </p:cNvPr>
          <p:cNvPicPr>
            <a:picLocks noChangeAspect="1"/>
          </p:cNvPicPr>
          <p:nvPr/>
        </p:nvPicPr>
        <p:blipFill rotWithShape="1">
          <a:blip r:embed="rId3"/>
          <a:srcRect l="8895" t="9961" r="11327" b="9928"/>
          <a:stretch/>
        </p:blipFill>
        <p:spPr>
          <a:xfrm>
            <a:off x="6096000" y="174720"/>
            <a:ext cx="5937154" cy="5961921"/>
          </a:xfrm>
          <a:prstGeom prst="rect">
            <a:avLst/>
          </a:prstGeom>
        </p:spPr>
      </p:pic>
      <p:sp>
        <p:nvSpPr>
          <p:cNvPr id="11" name="Date Placeholder 2">
            <a:extLst>
              <a:ext uri="{FF2B5EF4-FFF2-40B4-BE49-F238E27FC236}">
                <a16:creationId xmlns:a16="http://schemas.microsoft.com/office/drawing/2014/main" id="{74F11369-CE56-49D4-B7FB-9123B6E31824}"/>
              </a:ext>
            </a:extLst>
          </p:cNvPr>
          <p:cNvSpPr>
            <a:spLocks noGrp="1"/>
          </p:cNvSpPr>
          <p:nvPr>
            <p:ph type="dt" sz="half" idx="10"/>
          </p:nvPr>
        </p:nvSpPr>
        <p:spPr>
          <a:xfrm>
            <a:off x="213360" y="6466762"/>
            <a:ext cx="2966323" cy="186431"/>
          </a:xfrm>
        </p:spPr>
        <p:txBody>
          <a:bodyPr anchor="ctr">
            <a:normAutofit fontScale="77500" lnSpcReduction="20000"/>
          </a:bodyPr>
          <a:lstStyle/>
          <a:p>
            <a:r>
              <a:rPr lang="en-US" sz="900" dirty="0"/>
              <a:t>1/27/2022</a:t>
            </a:r>
          </a:p>
        </p:txBody>
      </p:sp>
      <p:sp>
        <p:nvSpPr>
          <p:cNvPr id="12" name="Footer Placeholder 3">
            <a:extLst>
              <a:ext uri="{FF2B5EF4-FFF2-40B4-BE49-F238E27FC236}">
                <a16:creationId xmlns:a16="http://schemas.microsoft.com/office/drawing/2014/main" id="{BDCB8559-8933-4770-AFD3-68A73236D8F6}"/>
              </a:ext>
            </a:extLst>
          </p:cNvPr>
          <p:cNvSpPr>
            <a:spLocks noGrp="1"/>
          </p:cNvSpPr>
          <p:nvPr>
            <p:ph type="ftr" sz="quarter" idx="11"/>
          </p:nvPr>
        </p:nvSpPr>
        <p:spPr>
          <a:xfrm>
            <a:off x="3063595" y="6466762"/>
            <a:ext cx="7794594" cy="186431"/>
          </a:xfrm>
        </p:spPr>
        <p:txBody>
          <a:bodyPr anchor="ctr">
            <a:normAutofit fontScale="77500" lnSpcReduction="20000"/>
          </a:bodyPr>
          <a:lstStyle/>
          <a:p>
            <a:r>
              <a:rPr lang="en-US" sz="900" dirty="0"/>
              <a:t>FP2030 Measurement Report 2021 Graphics</a:t>
            </a:r>
          </a:p>
        </p:txBody>
      </p:sp>
    </p:spTree>
    <p:extLst>
      <p:ext uri="{BB962C8B-B14F-4D97-AF65-F5344CB8AC3E}">
        <p14:creationId xmlns:p14="http://schemas.microsoft.com/office/powerpoint/2010/main" val="956173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01590-BE82-490E-AD2C-0337CBEA9DD6}"/>
              </a:ext>
            </a:extLst>
          </p:cNvPr>
          <p:cNvSpPr>
            <a:spLocks noGrp="1"/>
          </p:cNvSpPr>
          <p:nvPr>
            <p:ph type="dt" sz="half" idx="10"/>
          </p:nvPr>
        </p:nvSpPr>
        <p:spPr/>
        <p:txBody>
          <a:bodyPr/>
          <a:lstStyle/>
          <a:p>
            <a:fld id="{655FF253-548D-42BB-9B1E-C17D6655D78B}" type="datetime1">
              <a:rPr lang="en-US" smtClean="0"/>
              <a:t>1/27/2022</a:t>
            </a:fld>
            <a:endParaRPr lang="en-US"/>
          </a:p>
        </p:txBody>
      </p:sp>
      <p:sp>
        <p:nvSpPr>
          <p:cNvPr id="3" name="Footer Placeholder 2">
            <a:extLst>
              <a:ext uri="{FF2B5EF4-FFF2-40B4-BE49-F238E27FC236}">
                <a16:creationId xmlns:a16="http://schemas.microsoft.com/office/drawing/2014/main" id="{FF5524C3-7CBC-4661-9E2A-9896F0B99958}"/>
              </a:ext>
            </a:extLst>
          </p:cNvPr>
          <p:cNvSpPr>
            <a:spLocks noGrp="1"/>
          </p:cNvSpPr>
          <p:nvPr>
            <p:ph type="ftr" sz="quarter" idx="11"/>
          </p:nvPr>
        </p:nvSpPr>
        <p:spPr/>
        <p:txBody>
          <a:bodyPr/>
          <a:lstStyle/>
          <a:p>
            <a:r>
              <a:rPr lang="en-US" sz="800" dirty="0"/>
              <a:t>FP2030 Measurement Report 2021 Graphics</a:t>
            </a:r>
          </a:p>
        </p:txBody>
      </p:sp>
      <p:sp>
        <p:nvSpPr>
          <p:cNvPr id="4" name="Slide Number Placeholder 3">
            <a:extLst>
              <a:ext uri="{FF2B5EF4-FFF2-40B4-BE49-F238E27FC236}">
                <a16:creationId xmlns:a16="http://schemas.microsoft.com/office/drawing/2014/main" id="{0181D5B2-4FE4-42F5-84F9-0EADE18996C4}"/>
              </a:ext>
            </a:extLst>
          </p:cNvPr>
          <p:cNvSpPr>
            <a:spLocks noGrp="1"/>
          </p:cNvSpPr>
          <p:nvPr>
            <p:ph type="sldNum" sz="quarter" idx="12"/>
          </p:nvPr>
        </p:nvSpPr>
        <p:spPr/>
        <p:txBody>
          <a:bodyPr/>
          <a:lstStyle/>
          <a:p>
            <a:fld id="{A3CBF530-BCB5-554B-BCAA-1081D1E179F2}" type="slidenum">
              <a:rPr lang="en-US" smtClean="0"/>
              <a:t>19</a:t>
            </a:fld>
            <a:endParaRPr lang="en-US"/>
          </a:p>
        </p:txBody>
      </p:sp>
      <p:pic>
        <p:nvPicPr>
          <p:cNvPr id="6" name="Picture 5" descr="Application&#10;&#10;Description automatically generated">
            <a:extLst>
              <a:ext uri="{FF2B5EF4-FFF2-40B4-BE49-F238E27FC236}">
                <a16:creationId xmlns:a16="http://schemas.microsoft.com/office/drawing/2014/main" id="{F866CC34-44C6-4C60-BCBC-A7658658BD76}"/>
              </a:ext>
            </a:extLst>
          </p:cNvPr>
          <p:cNvPicPr>
            <a:picLocks noChangeAspect="1"/>
          </p:cNvPicPr>
          <p:nvPr/>
        </p:nvPicPr>
        <p:blipFill>
          <a:blip r:embed="rId3"/>
          <a:stretch>
            <a:fillRect/>
          </a:stretch>
        </p:blipFill>
        <p:spPr>
          <a:xfrm>
            <a:off x="2318969" y="204807"/>
            <a:ext cx="8127057" cy="6095294"/>
          </a:xfrm>
          <a:prstGeom prst="rect">
            <a:avLst/>
          </a:prstGeom>
        </p:spPr>
      </p:pic>
    </p:spTree>
    <p:extLst>
      <p:ext uri="{BB962C8B-B14F-4D97-AF65-F5344CB8AC3E}">
        <p14:creationId xmlns:p14="http://schemas.microsoft.com/office/powerpoint/2010/main" val="255639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3DB63C-6D77-7D4D-AEBC-272A7EAD0610}"/>
              </a:ext>
            </a:extLst>
          </p:cNvPr>
          <p:cNvSpPr>
            <a:spLocks noGrp="1"/>
          </p:cNvSpPr>
          <p:nvPr>
            <p:ph type="sldNum" sz="quarter" idx="12"/>
          </p:nvPr>
        </p:nvSpPr>
        <p:spPr/>
        <p:txBody>
          <a:bodyPr/>
          <a:lstStyle/>
          <a:p>
            <a:fld id="{A3CBF530-BCB5-554B-BCAA-1081D1E179F2}" type="slidenum">
              <a:rPr lang="en-US" smtClean="0"/>
              <a:t>2</a:t>
            </a:fld>
            <a:endParaRPr lang="en-US"/>
          </a:p>
        </p:txBody>
      </p:sp>
      <p:sp>
        <p:nvSpPr>
          <p:cNvPr id="6" name="Title 5">
            <a:extLst>
              <a:ext uri="{FF2B5EF4-FFF2-40B4-BE49-F238E27FC236}">
                <a16:creationId xmlns:a16="http://schemas.microsoft.com/office/drawing/2014/main" id="{AC96EB9A-5DC5-5841-9B27-A9FB846F885B}"/>
              </a:ext>
            </a:extLst>
          </p:cNvPr>
          <p:cNvSpPr>
            <a:spLocks noGrp="1"/>
          </p:cNvSpPr>
          <p:nvPr>
            <p:ph type="title"/>
          </p:nvPr>
        </p:nvSpPr>
        <p:spPr/>
        <p:txBody>
          <a:bodyPr>
            <a:noAutofit/>
          </a:bodyPr>
          <a:lstStyle/>
          <a:p>
            <a:r>
              <a:rPr lang="en-US" b="1" i="0" u="none" strike="noStrike" dirty="0">
                <a:solidFill>
                  <a:srgbClr val="242071"/>
                </a:solidFill>
                <a:effectLst/>
                <a:latin typeface="Times New Roman" panose="02020603050405020304" pitchFamily="18" charset="0"/>
              </a:rPr>
              <a:t>FP2030 Measurement Report 2021 Graphics</a:t>
            </a:r>
            <a:endParaRPr lang="en-US" b="1" dirty="0">
              <a:solidFill>
                <a:srgbClr val="242071"/>
              </a:solidFill>
            </a:endParaRPr>
          </a:p>
        </p:txBody>
      </p:sp>
      <p:sp>
        <p:nvSpPr>
          <p:cNvPr id="7" name="Subtitle 6">
            <a:extLst>
              <a:ext uri="{FF2B5EF4-FFF2-40B4-BE49-F238E27FC236}">
                <a16:creationId xmlns:a16="http://schemas.microsoft.com/office/drawing/2014/main" id="{EA331CC3-58D8-E148-8B6A-C918190A1B6F}"/>
              </a:ext>
            </a:extLst>
          </p:cNvPr>
          <p:cNvSpPr>
            <a:spLocks noGrp="1"/>
          </p:cNvSpPr>
          <p:nvPr>
            <p:ph type="subTitle" idx="13"/>
          </p:nvPr>
        </p:nvSpPr>
        <p:spPr/>
        <p:txBody>
          <a:bodyPr/>
          <a:lstStyle/>
          <a:p>
            <a:r>
              <a:rPr lang="en-US" dirty="0"/>
              <a:t>Measurement Report 2021</a:t>
            </a:r>
          </a:p>
        </p:txBody>
      </p:sp>
      <p:sp>
        <p:nvSpPr>
          <p:cNvPr id="4" name="Content Placeholder 3">
            <a:extLst>
              <a:ext uri="{FF2B5EF4-FFF2-40B4-BE49-F238E27FC236}">
                <a16:creationId xmlns:a16="http://schemas.microsoft.com/office/drawing/2014/main" id="{01810F9F-2854-4F8B-A469-97A72D754D4E}"/>
              </a:ext>
            </a:extLst>
          </p:cNvPr>
          <p:cNvSpPr>
            <a:spLocks noGrp="1"/>
          </p:cNvSpPr>
          <p:nvPr>
            <p:ph sz="half" idx="1"/>
          </p:nvPr>
        </p:nvSpPr>
        <p:spPr>
          <a:xfrm>
            <a:off x="512062" y="1967735"/>
            <a:ext cx="11137392" cy="4218418"/>
          </a:xfrm>
        </p:spPr>
        <p:txBody>
          <a:bodyPr>
            <a:normAutofit/>
          </a:bodyPr>
          <a:lstStyle/>
          <a:p>
            <a:pPr algn="l" rtl="0" fontAlgn="base">
              <a:buFont typeface="Arial" panose="020B0604020202020204" pitchFamily="34" charset="0"/>
              <a:buChar char="•"/>
            </a:pPr>
            <a:r>
              <a:rPr lang="en-US" b="0" i="0" u="none" strike="noStrike" dirty="0">
                <a:solidFill>
                  <a:srgbClr val="242071"/>
                </a:solidFill>
                <a:effectLst/>
                <a:latin typeface="Arial" panose="020B0604020202020204" pitchFamily="34" charset="0"/>
              </a:rPr>
              <a:t>The following graphics are from the FP2030 Measurement Report 2021. They are sized for easy copy and pasting into your presentations. </a:t>
            </a:r>
          </a:p>
          <a:p>
            <a:pPr algn="l" rtl="0" fontAlgn="base">
              <a:buFont typeface="Arial" panose="020B0604020202020204" pitchFamily="34" charset="0"/>
              <a:buChar char="•"/>
            </a:pPr>
            <a:r>
              <a:rPr lang="en-US" b="1" i="0" u="none" strike="noStrike" dirty="0">
                <a:solidFill>
                  <a:srgbClr val="242071"/>
                </a:solidFill>
                <a:effectLst/>
                <a:latin typeface="Arial" panose="020B0604020202020204" pitchFamily="34" charset="0"/>
              </a:rPr>
              <a:t>We encourage their use, but request that the graphics be cited as follows:</a:t>
            </a:r>
            <a:r>
              <a:rPr lang="en-US" b="0" i="0" u="none" strike="noStrike" dirty="0">
                <a:solidFill>
                  <a:srgbClr val="242071"/>
                </a:solidFill>
                <a:effectLst/>
                <a:latin typeface="Arial" panose="020B0604020202020204" pitchFamily="34" charset="0"/>
              </a:rPr>
              <a:t> </a:t>
            </a:r>
          </a:p>
          <a:p>
            <a:pPr lvl="1" fontAlgn="base"/>
            <a:r>
              <a:rPr lang="en-US" b="0" i="1" u="none" strike="noStrike" dirty="0">
                <a:solidFill>
                  <a:srgbClr val="242071"/>
                </a:solidFill>
                <a:effectLst/>
                <a:latin typeface="Arial" panose="020B0604020202020204" pitchFamily="34" charset="0"/>
              </a:rPr>
              <a:t>FP2030 Measurement Report 2021</a:t>
            </a:r>
            <a:endParaRPr lang="en-US" b="0" i="0" u="none" strike="noStrike" dirty="0">
              <a:solidFill>
                <a:srgbClr val="242071"/>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242071"/>
                </a:solidFill>
                <a:effectLst/>
                <a:latin typeface="Arial" panose="020B0604020202020204" pitchFamily="34" charset="0"/>
              </a:rPr>
              <a:t>Please see the notes section of the slides for additional information and footnotes pertaining to the graphics.</a:t>
            </a:r>
          </a:p>
        </p:txBody>
      </p:sp>
      <p:sp>
        <p:nvSpPr>
          <p:cNvPr id="13" name="Date Placeholder 2">
            <a:extLst>
              <a:ext uri="{FF2B5EF4-FFF2-40B4-BE49-F238E27FC236}">
                <a16:creationId xmlns:a16="http://schemas.microsoft.com/office/drawing/2014/main" id="{6BBFA071-73D7-430D-9602-D63079DB53DD}"/>
              </a:ext>
            </a:extLst>
          </p:cNvPr>
          <p:cNvSpPr>
            <a:spLocks noGrp="1"/>
          </p:cNvSpPr>
          <p:nvPr>
            <p:ph type="dt" sz="half" idx="10"/>
          </p:nvPr>
        </p:nvSpPr>
        <p:spPr>
          <a:xfrm>
            <a:off x="213360" y="6466762"/>
            <a:ext cx="2966323" cy="186431"/>
          </a:xfrm>
        </p:spPr>
        <p:txBody>
          <a:bodyPr anchor="ctr">
            <a:normAutofit fontScale="77500" lnSpcReduction="20000"/>
          </a:bodyPr>
          <a:lstStyle/>
          <a:p>
            <a:r>
              <a:rPr lang="en-US" sz="900" dirty="0"/>
              <a:t>1/27/2022</a:t>
            </a:r>
          </a:p>
        </p:txBody>
      </p:sp>
      <p:sp>
        <p:nvSpPr>
          <p:cNvPr id="14" name="Footer Placeholder 3">
            <a:extLst>
              <a:ext uri="{FF2B5EF4-FFF2-40B4-BE49-F238E27FC236}">
                <a16:creationId xmlns:a16="http://schemas.microsoft.com/office/drawing/2014/main" id="{58B60BC7-B7F0-4DA3-A558-8D39E88BF11E}"/>
              </a:ext>
            </a:extLst>
          </p:cNvPr>
          <p:cNvSpPr>
            <a:spLocks noGrp="1"/>
          </p:cNvSpPr>
          <p:nvPr>
            <p:ph type="ftr" sz="quarter" idx="11"/>
          </p:nvPr>
        </p:nvSpPr>
        <p:spPr>
          <a:xfrm>
            <a:off x="3063595" y="6466762"/>
            <a:ext cx="7794594" cy="186431"/>
          </a:xfrm>
        </p:spPr>
        <p:txBody>
          <a:bodyPr anchor="ctr">
            <a:normAutofit fontScale="77500" lnSpcReduction="20000"/>
          </a:bodyPr>
          <a:lstStyle/>
          <a:p>
            <a:r>
              <a:rPr lang="en-US" sz="900" dirty="0"/>
              <a:t>FP2030 Measurement Report 2021 Graphics</a:t>
            </a:r>
          </a:p>
        </p:txBody>
      </p:sp>
    </p:spTree>
    <p:extLst>
      <p:ext uri="{BB962C8B-B14F-4D97-AF65-F5344CB8AC3E}">
        <p14:creationId xmlns:p14="http://schemas.microsoft.com/office/powerpoint/2010/main" val="2830502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FED6D9-1034-44C1-B381-30834AF94631}"/>
              </a:ext>
            </a:extLst>
          </p:cNvPr>
          <p:cNvSpPr>
            <a:spLocks noGrp="1"/>
          </p:cNvSpPr>
          <p:nvPr>
            <p:ph type="dt" sz="half" idx="10"/>
          </p:nvPr>
        </p:nvSpPr>
        <p:spPr/>
        <p:txBody>
          <a:bodyPr/>
          <a:lstStyle/>
          <a:p>
            <a:fld id="{655FF253-548D-42BB-9B1E-C17D6655D78B}" type="datetime1">
              <a:rPr lang="en-US" smtClean="0"/>
              <a:t>1/27/2022</a:t>
            </a:fld>
            <a:endParaRPr lang="en-US"/>
          </a:p>
        </p:txBody>
      </p:sp>
      <p:sp>
        <p:nvSpPr>
          <p:cNvPr id="3" name="Footer Placeholder 2">
            <a:extLst>
              <a:ext uri="{FF2B5EF4-FFF2-40B4-BE49-F238E27FC236}">
                <a16:creationId xmlns:a16="http://schemas.microsoft.com/office/drawing/2014/main" id="{626C36B5-7C29-4481-81F8-527732A189D7}"/>
              </a:ext>
            </a:extLst>
          </p:cNvPr>
          <p:cNvSpPr>
            <a:spLocks noGrp="1"/>
          </p:cNvSpPr>
          <p:nvPr>
            <p:ph type="ftr" sz="quarter" idx="11"/>
          </p:nvPr>
        </p:nvSpPr>
        <p:spPr/>
        <p:txBody>
          <a:bodyPr/>
          <a:lstStyle/>
          <a:p>
            <a:r>
              <a:rPr lang="en-US" sz="800" dirty="0"/>
              <a:t>FP2030 Measurement Report 2021 Graphics</a:t>
            </a:r>
          </a:p>
        </p:txBody>
      </p:sp>
      <p:sp>
        <p:nvSpPr>
          <p:cNvPr id="4" name="Slide Number Placeholder 3">
            <a:extLst>
              <a:ext uri="{FF2B5EF4-FFF2-40B4-BE49-F238E27FC236}">
                <a16:creationId xmlns:a16="http://schemas.microsoft.com/office/drawing/2014/main" id="{46100B96-CE6E-43FE-AC1D-0E7DC953CDC2}"/>
              </a:ext>
            </a:extLst>
          </p:cNvPr>
          <p:cNvSpPr>
            <a:spLocks noGrp="1"/>
          </p:cNvSpPr>
          <p:nvPr>
            <p:ph type="sldNum" sz="quarter" idx="12"/>
          </p:nvPr>
        </p:nvSpPr>
        <p:spPr/>
        <p:txBody>
          <a:bodyPr/>
          <a:lstStyle/>
          <a:p>
            <a:fld id="{A3CBF530-BCB5-554B-BCAA-1081D1E179F2}" type="slidenum">
              <a:rPr lang="en-US" smtClean="0"/>
              <a:t>20</a:t>
            </a:fld>
            <a:endParaRPr lang="en-US"/>
          </a:p>
        </p:txBody>
      </p:sp>
      <p:pic>
        <p:nvPicPr>
          <p:cNvPr id="6" name="Picture 5" descr="Chart&#10;&#10;Description automatically generated">
            <a:extLst>
              <a:ext uri="{FF2B5EF4-FFF2-40B4-BE49-F238E27FC236}">
                <a16:creationId xmlns:a16="http://schemas.microsoft.com/office/drawing/2014/main" id="{3F820AD4-932E-4EDC-A7DC-4A32D175034F}"/>
              </a:ext>
            </a:extLst>
          </p:cNvPr>
          <p:cNvPicPr>
            <a:picLocks noChangeAspect="1"/>
          </p:cNvPicPr>
          <p:nvPr/>
        </p:nvPicPr>
        <p:blipFill rotWithShape="1">
          <a:blip r:embed="rId3"/>
          <a:srcRect l="-1" t="-1" r="36358" b="26761"/>
          <a:stretch/>
        </p:blipFill>
        <p:spPr>
          <a:xfrm>
            <a:off x="2517913" y="352839"/>
            <a:ext cx="7156173" cy="5990210"/>
          </a:xfrm>
          <a:prstGeom prst="rect">
            <a:avLst/>
          </a:prstGeom>
        </p:spPr>
      </p:pic>
    </p:spTree>
    <p:extLst>
      <p:ext uri="{BB962C8B-B14F-4D97-AF65-F5344CB8AC3E}">
        <p14:creationId xmlns:p14="http://schemas.microsoft.com/office/powerpoint/2010/main" val="80627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289630-0718-459F-9C1E-A6C90DE25750}"/>
              </a:ext>
            </a:extLst>
          </p:cNvPr>
          <p:cNvSpPr>
            <a:spLocks noGrp="1"/>
          </p:cNvSpPr>
          <p:nvPr>
            <p:ph type="sldNum" sz="quarter" idx="12"/>
          </p:nvPr>
        </p:nvSpPr>
        <p:spPr/>
        <p:txBody>
          <a:bodyPr/>
          <a:lstStyle/>
          <a:p>
            <a:fld id="{A3CBF530-BCB5-554B-BCAA-1081D1E179F2}" type="slidenum">
              <a:rPr lang="en-US" smtClean="0"/>
              <a:t>3</a:t>
            </a:fld>
            <a:endParaRPr lang="en-US" dirty="0"/>
          </a:p>
        </p:txBody>
      </p:sp>
      <p:pic>
        <p:nvPicPr>
          <p:cNvPr id="6" name="Picture 5">
            <a:extLst>
              <a:ext uri="{FF2B5EF4-FFF2-40B4-BE49-F238E27FC236}">
                <a16:creationId xmlns:a16="http://schemas.microsoft.com/office/drawing/2014/main" id="{EFABA6E2-AC66-4FF3-A974-670F7B636D76}"/>
              </a:ext>
            </a:extLst>
          </p:cNvPr>
          <p:cNvPicPr>
            <a:picLocks noChangeAspect="1"/>
          </p:cNvPicPr>
          <p:nvPr/>
        </p:nvPicPr>
        <p:blipFill rotWithShape="1">
          <a:blip r:embed="rId3"/>
          <a:srcRect b="27719"/>
          <a:stretch/>
        </p:blipFill>
        <p:spPr>
          <a:xfrm>
            <a:off x="0" y="1387562"/>
            <a:ext cx="3614478" cy="4082875"/>
          </a:xfrm>
          <a:prstGeom prst="rect">
            <a:avLst/>
          </a:prstGeom>
        </p:spPr>
      </p:pic>
      <p:sp>
        <p:nvSpPr>
          <p:cNvPr id="2" name="Title 1">
            <a:extLst>
              <a:ext uri="{FF2B5EF4-FFF2-40B4-BE49-F238E27FC236}">
                <a16:creationId xmlns:a16="http://schemas.microsoft.com/office/drawing/2014/main" id="{C4E6620D-3AC9-45DB-BBDE-5CD90EB499D2}"/>
              </a:ext>
            </a:extLst>
          </p:cNvPr>
          <p:cNvSpPr>
            <a:spLocks noGrp="1"/>
          </p:cNvSpPr>
          <p:nvPr>
            <p:ph type="title"/>
          </p:nvPr>
        </p:nvSpPr>
        <p:spPr>
          <a:xfrm>
            <a:off x="4685211" y="1900110"/>
            <a:ext cx="6799787" cy="3057779"/>
          </a:xfrm>
        </p:spPr>
        <p:txBody>
          <a:bodyPr>
            <a:normAutofit/>
          </a:bodyPr>
          <a:lstStyle/>
          <a:p>
            <a:r>
              <a:rPr lang="en-US" dirty="0"/>
              <a:t>Introduction to the</a:t>
            </a:r>
            <a:br>
              <a:rPr lang="en-US" dirty="0"/>
            </a:br>
            <a:r>
              <a:rPr lang="en-US" dirty="0"/>
              <a:t>FP2030 Measurement Framework</a:t>
            </a:r>
          </a:p>
        </p:txBody>
      </p:sp>
      <p:sp>
        <p:nvSpPr>
          <p:cNvPr id="7" name="Date Placeholder 2">
            <a:extLst>
              <a:ext uri="{FF2B5EF4-FFF2-40B4-BE49-F238E27FC236}">
                <a16:creationId xmlns:a16="http://schemas.microsoft.com/office/drawing/2014/main" id="{9CB945AE-99C9-4B3D-B7BF-7BE6C5102B78}"/>
              </a:ext>
            </a:extLst>
          </p:cNvPr>
          <p:cNvSpPr>
            <a:spLocks noGrp="1"/>
          </p:cNvSpPr>
          <p:nvPr>
            <p:ph type="dt" sz="half" idx="10"/>
          </p:nvPr>
        </p:nvSpPr>
        <p:spPr>
          <a:xfrm>
            <a:off x="213360" y="6466762"/>
            <a:ext cx="2966323" cy="186431"/>
          </a:xfrm>
        </p:spPr>
        <p:txBody>
          <a:bodyPr anchor="ctr">
            <a:normAutofit fontScale="77500" lnSpcReduction="20000"/>
          </a:bodyPr>
          <a:lstStyle/>
          <a:p>
            <a:r>
              <a:rPr lang="en-US" sz="900" dirty="0"/>
              <a:t>1/27/2022</a:t>
            </a:r>
          </a:p>
        </p:txBody>
      </p:sp>
      <p:sp>
        <p:nvSpPr>
          <p:cNvPr id="8" name="Footer Placeholder 3">
            <a:extLst>
              <a:ext uri="{FF2B5EF4-FFF2-40B4-BE49-F238E27FC236}">
                <a16:creationId xmlns:a16="http://schemas.microsoft.com/office/drawing/2014/main" id="{7FB55C91-FCB9-432B-A7CC-230D25285F87}"/>
              </a:ext>
            </a:extLst>
          </p:cNvPr>
          <p:cNvSpPr>
            <a:spLocks noGrp="1"/>
          </p:cNvSpPr>
          <p:nvPr>
            <p:ph type="ftr" sz="quarter" idx="11"/>
          </p:nvPr>
        </p:nvSpPr>
        <p:spPr>
          <a:xfrm>
            <a:off x="3063595" y="6466762"/>
            <a:ext cx="7794594" cy="186431"/>
          </a:xfrm>
        </p:spPr>
        <p:txBody>
          <a:bodyPr anchor="ctr">
            <a:normAutofit fontScale="77500" lnSpcReduction="20000"/>
          </a:bodyPr>
          <a:lstStyle/>
          <a:p>
            <a:r>
              <a:rPr lang="en-US" sz="900" dirty="0"/>
              <a:t>FP2030 Measurement Report 2021 Graphics</a:t>
            </a:r>
          </a:p>
        </p:txBody>
      </p:sp>
    </p:spTree>
    <p:extLst>
      <p:ext uri="{BB962C8B-B14F-4D97-AF65-F5344CB8AC3E}">
        <p14:creationId xmlns:p14="http://schemas.microsoft.com/office/powerpoint/2010/main" val="2300281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DEE372-1C60-4EC6-A238-2FBBB8ADEA75}"/>
              </a:ext>
            </a:extLst>
          </p:cNvPr>
          <p:cNvSpPr>
            <a:spLocks noGrp="1"/>
          </p:cNvSpPr>
          <p:nvPr>
            <p:ph type="dt" sz="half" idx="10"/>
          </p:nvPr>
        </p:nvSpPr>
        <p:spPr/>
        <p:txBody>
          <a:bodyPr/>
          <a:lstStyle/>
          <a:p>
            <a:fld id="{655FF253-548D-42BB-9B1E-C17D6655D78B}" type="datetime1">
              <a:rPr lang="en-US" smtClean="0"/>
              <a:t>1/27/2022</a:t>
            </a:fld>
            <a:endParaRPr lang="en-US"/>
          </a:p>
        </p:txBody>
      </p:sp>
      <p:sp>
        <p:nvSpPr>
          <p:cNvPr id="3" name="Footer Placeholder 2">
            <a:extLst>
              <a:ext uri="{FF2B5EF4-FFF2-40B4-BE49-F238E27FC236}">
                <a16:creationId xmlns:a16="http://schemas.microsoft.com/office/drawing/2014/main" id="{8A0A27BC-090B-4A5C-B7F3-6AE39964F5A8}"/>
              </a:ext>
            </a:extLst>
          </p:cNvPr>
          <p:cNvSpPr>
            <a:spLocks noGrp="1"/>
          </p:cNvSpPr>
          <p:nvPr>
            <p:ph type="ftr" sz="quarter" idx="11"/>
          </p:nvPr>
        </p:nvSpPr>
        <p:spPr/>
        <p:txBody>
          <a:bodyPr/>
          <a:lstStyle/>
          <a:p>
            <a:r>
              <a:rPr lang="en-US" sz="800" dirty="0"/>
              <a:t>FP2030 Measurement Report 2021 Graphics</a:t>
            </a:r>
          </a:p>
        </p:txBody>
      </p:sp>
      <p:sp>
        <p:nvSpPr>
          <p:cNvPr id="4" name="Slide Number Placeholder 3">
            <a:extLst>
              <a:ext uri="{FF2B5EF4-FFF2-40B4-BE49-F238E27FC236}">
                <a16:creationId xmlns:a16="http://schemas.microsoft.com/office/drawing/2014/main" id="{4A6D0B35-95A2-472B-88FF-909E9266BCEE}"/>
              </a:ext>
            </a:extLst>
          </p:cNvPr>
          <p:cNvSpPr>
            <a:spLocks noGrp="1"/>
          </p:cNvSpPr>
          <p:nvPr>
            <p:ph type="sldNum" sz="quarter" idx="12"/>
          </p:nvPr>
        </p:nvSpPr>
        <p:spPr/>
        <p:txBody>
          <a:bodyPr/>
          <a:lstStyle/>
          <a:p>
            <a:fld id="{A3CBF530-BCB5-554B-BCAA-1081D1E179F2}" type="slidenum">
              <a:rPr lang="en-US" smtClean="0"/>
              <a:t>4</a:t>
            </a:fld>
            <a:endParaRPr lang="en-US"/>
          </a:p>
        </p:txBody>
      </p:sp>
      <p:pic>
        <p:nvPicPr>
          <p:cNvPr id="6" name="Picture 5" descr="Text&#10;&#10;Description automatically generated">
            <a:extLst>
              <a:ext uri="{FF2B5EF4-FFF2-40B4-BE49-F238E27FC236}">
                <a16:creationId xmlns:a16="http://schemas.microsoft.com/office/drawing/2014/main" id="{A081ED4D-56CC-4C36-A822-1596EA5758FE}"/>
              </a:ext>
            </a:extLst>
          </p:cNvPr>
          <p:cNvPicPr>
            <a:picLocks noChangeAspect="1"/>
          </p:cNvPicPr>
          <p:nvPr/>
        </p:nvPicPr>
        <p:blipFill>
          <a:blip r:embed="rId2"/>
          <a:stretch>
            <a:fillRect/>
          </a:stretch>
        </p:blipFill>
        <p:spPr>
          <a:xfrm>
            <a:off x="1457740" y="237836"/>
            <a:ext cx="8509768" cy="6382327"/>
          </a:xfrm>
          <a:prstGeom prst="rect">
            <a:avLst/>
          </a:prstGeom>
        </p:spPr>
      </p:pic>
    </p:spTree>
    <p:extLst>
      <p:ext uri="{BB962C8B-B14F-4D97-AF65-F5344CB8AC3E}">
        <p14:creationId xmlns:p14="http://schemas.microsoft.com/office/powerpoint/2010/main" val="936735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53DBDD-B73A-4010-8701-EBA3C115F0B9}"/>
              </a:ext>
            </a:extLst>
          </p:cNvPr>
          <p:cNvSpPr>
            <a:spLocks noGrp="1"/>
          </p:cNvSpPr>
          <p:nvPr>
            <p:ph type="dt" sz="half" idx="10"/>
          </p:nvPr>
        </p:nvSpPr>
        <p:spPr/>
        <p:txBody>
          <a:bodyPr/>
          <a:lstStyle/>
          <a:p>
            <a:fld id="{8AF51F23-0D1A-49C1-92E2-AEEF8716234B}" type="datetime1">
              <a:rPr lang="en-US" smtClean="0"/>
              <a:t>1/27/2022</a:t>
            </a:fld>
            <a:endParaRPr lang="en-US"/>
          </a:p>
        </p:txBody>
      </p:sp>
      <p:sp>
        <p:nvSpPr>
          <p:cNvPr id="3" name="Footer Placeholder 2">
            <a:extLst>
              <a:ext uri="{FF2B5EF4-FFF2-40B4-BE49-F238E27FC236}">
                <a16:creationId xmlns:a16="http://schemas.microsoft.com/office/drawing/2014/main" id="{100D6C55-4FD6-4478-A8A3-3F96C654546D}"/>
              </a:ext>
            </a:extLst>
          </p:cNvPr>
          <p:cNvSpPr>
            <a:spLocks noGrp="1"/>
          </p:cNvSpPr>
          <p:nvPr>
            <p:ph type="ftr" sz="quarter" idx="11"/>
          </p:nvPr>
        </p:nvSpPr>
        <p:spPr/>
        <p:txBody>
          <a:bodyPr/>
          <a:lstStyle/>
          <a:p>
            <a:r>
              <a:rPr lang="en-US" sz="800" dirty="0"/>
              <a:t>FP2030 Measurement Report 2021 Graphics</a:t>
            </a:r>
          </a:p>
        </p:txBody>
      </p:sp>
      <p:sp>
        <p:nvSpPr>
          <p:cNvPr id="4" name="Slide Number Placeholder 3">
            <a:extLst>
              <a:ext uri="{FF2B5EF4-FFF2-40B4-BE49-F238E27FC236}">
                <a16:creationId xmlns:a16="http://schemas.microsoft.com/office/drawing/2014/main" id="{FD20B799-77CD-4CC9-ACC3-4DE562649838}"/>
              </a:ext>
            </a:extLst>
          </p:cNvPr>
          <p:cNvSpPr>
            <a:spLocks noGrp="1"/>
          </p:cNvSpPr>
          <p:nvPr>
            <p:ph type="sldNum" sz="quarter" idx="12"/>
          </p:nvPr>
        </p:nvSpPr>
        <p:spPr/>
        <p:txBody>
          <a:bodyPr/>
          <a:lstStyle/>
          <a:p>
            <a:fld id="{A3CBF530-BCB5-554B-BCAA-1081D1E179F2}" type="slidenum">
              <a:rPr lang="en-US" smtClean="0"/>
              <a:t>5</a:t>
            </a:fld>
            <a:endParaRPr lang="en-US"/>
          </a:p>
        </p:txBody>
      </p:sp>
      <p:pic>
        <p:nvPicPr>
          <p:cNvPr id="5" name="Picture 4" descr="Diagram&#10;&#10;Description automatically generated with medium confidence">
            <a:extLst>
              <a:ext uri="{FF2B5EF4-FFF2-40B4-BE49-F238E27FC236}">
                <a16:creationId xmlns:a16="http://schemas.microsoft.com/office/drawing/2014/main" id="{D4729377-ACE2-46CE-B2AC-D10786A637CB}"/>
              </a:ext>
            </a:extLst>
          </p:cNvPr>
          <p:cNvPicPr>
            <a:picLocks noChangeAspect="1"/>
          </p:cNvPicPr>
          <p:nvPr/>
        </p:nvPicPr>
        <p:blipFill>
          <a:blip r:embed="rId2"/>
          <a:stretch>
            <a:fillRect/>
          </a:stretch>
        </p:blipFill>
        <p:spPr>
          <a:xfrm>
            <a:off x="318053" y="175210"/>
            <a:ext cx="8060634" cy="6172828"/>
          </a:xfrm>
          <a:prstGeom prst="rect">
            <a:avLst/>
          </a:prstGeom>
        </p:spPr>
      </p:pic>
    </p:spTree>
    <p:extLst>
      <p:ext uri="{BB962C8B-B14F-4D97-AF65-F5344CB8AC3E}">
        <p14:creationId xmlns:p14="http://schemas.microsoft.com/office/powerpoint/2010/main" val="394639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diagram&#10;&#10;Description automatically generated">
            <a:extLst>
              <a:ext uri="{FF2B5EF4-FFF2-40B4-BE49-F238E27FC236}">
                <a16:creationId xmlns:a16="http://schemas.microsoft.com/office/drawing/2014/main" id="{8F75FADB-7A31-4237-A705-18D89B58781C}"/>
              </a:ext>
            </a:extLst>
          </p:cNvPr>
          <p:cNvPicPr>
            <a:picLocks noChangeAspect="1"/>
          </p:cNvPicPr>
          <p:nvPr/>
        </p:nvPicPr>
        <p:blipFill rotWithShape="1">
          <a:blip r:embed="rId3"/>
          <a:srcRect l="4324" t="8251" r="13696" b="9180"/>
          <a:stretch/>
        </p:blipFill>
        <p:spPr>
          <a:xfrm>
            <a:off x="6096000" y="204807"/>
            <a:ext cx="5791200" cy="5659998"/>
          </a:xfrm>
          <a:prstGeom prst="rect">
            <a:avLst/>
          </a:prstGeom>
        </p:spPr>
      </p:pic>
      <p:sp>
        <p:nvSpPr>
          <p:cNvPr id="4" name="Slide Number Placeholder 3">
            <a:extLst>
              <a:ext uri="{FF2B5EF4-FFF2-40B4-BE49-F238E27FC236}">
                <a16:creationId xmlns:a16="http://schemas.microsoft.com/office/drawing/2014/main" id="{C6E6202B-7C0F-4EAD-82EF-E25C38679FCD}"/>
              </a:ext>
            </a:extLst>
          </p:cNvPr>
          <p:cNvSpPr>
            <a:spLocks noGrp="1"/>
          </p:cNvSpPr>
          <p:nvPr>
            <p:ph type="sldNum" sz="quarter" idx="12"/>
          </p:nvPr>
        </p:nvSpPr>
        <p:spPr/>
        <p:txBody>
          <a:bodyPr/>
          <a:lstStyle/>
          <a:p>
            <a:fld id="{A3CBF530-BCB5-554B-BCAA-1081D1E179F2}" type="slidenum">
              <a:rPr lang="en-US" smtClean="0"/>
              <a:t>6</a:t>
            </a:fld>
            <a:endParaRPr lang="en-US"/>
          </a:p>
        </p:txBody>
      </p:sp>
      <p:sp>
        <p:nvSpPr>
          <p:cNvPr id="5" name="Title 4">
            <a:extLst>
              <a:ext uri="{FF2B5EF4-FFF2-40B4-BE49-F238E27FC236}">
                <a16:creationId xmlns:a16="http://schemas.microsoft.com/office/drawing/2014/main" id="{C07C28E9-F8E1-4989-A615-3E240FDB0C2B}"/>
              </a:ext>
            </a:extLst>
          </p:cNvPr>
          <p:cNvSpPr>
            <a:spLocks noGrp="1"/>
          </p:cNvSpPr>
          <p:nvPr>
            <p:ph type="title"/>
          </p:nvPr>
        </p:nvSpPr>
        <p:spPr/>
        <p:txBody>
          <a:bodyPr/>
          <a:lstStyle/>
          <a:p>
            <a:pPr algn="ctr"/>
            <a:r>
              <a:rPr lang="en-US" dirty="0"/>
              <a:t>Regional Profiles</a:t>
            </a:r>
          </a:p>
        </p:txBody>
      </p:sp>
      <p:sp>
        <p:nvSpPr>
          <p:cNvPr id="23" name="Date Placeholder 2">
            <a:extLst>
              <a:ext uri="{FF2B5EF4-FFF2-40B4-BE49-F238E27FC236}">
                <a16:creationId xmlns:a16="http://schemas.microsoft.com/office/drawing/2014/main" id="{6EF0E500-A3F1-4773-A1ED-A9506C081CE9}"/>
              </a:ext>
            </a:extLst>
          </p:cNvPr>
          <p:cNvSpPr>
            <a:spLocks noGrp="1"/>
          </p:cNvSpPr>
          <p:nvPr>
            <p:ph type="dt" sz="half" idx="10"/>
          </p:nvPr>
        </p:nvSpPr>
        <p:spPr>
          <a:xfrm>
            <a:off x="213360" y="6466762"/>
            <a:ext cx="2966323" cy="186431"/>
          </a:xfrm>
        </p:spPr>
        <p:txBody>
          <a:bodyPr anchor="ctr">
            <a:normAutofit fontScale="77500" lnSpcReduction="20000"/>
          </a:bodyPr>
          <a:lstStyle/>
          <a:p>
            <a:r>
              <a:rPr lang="en-US" sz="900" dirty="0"/>
              <a:t>1/27/2022</a:t>
            </a:r>
          </a:p>
        </p:txBody>
      </p:sp>
      <p:sp>
        <p:nvSpPr>
          <p:cNvPr id="24" name="Footer Placeholder 3">
            <a:extLst>
              <a:ext uri="{FF2B5EF4-FFF2-40B4-BE49-F238E27FC236}">
                <a16:creationId xmlns:a16="http://schemas.microsoft.com/office/drawing/2014/main" id="{945C3D51-E536-4132-9E76-E53946A4585C}"/>
              </a:ext>
            </a:extLst>
          </p:cNvPr>
          <p:cNvSpPr>
            <a:spLocks noGrp="1"/>
          </p:cNvSpPr>
          <p:nvPr>
            <p:ph type="ftr" sz="quarter" idx="11"/>
          </p:nvPr>
        </p:nvSpPr>
        <p:spPr>
          <a:xfrm>
            <a:off x="3063595" y="6466762"/>
            <a:ext cx="7794594" cy="186431"/>
          </a:xfrm>
        </p:spPr>
        <p:txBody>
          <a:bodyPr anchor="ctr">
            <a:normAutofit fontScale="77500" lnSpcReduction="20000"/>
          </a:bodyPr>
          <a:lstStyle/>
          <a:p>
            <a:r>
              <a:rPr lang="en-US" sz="900" dirty="0"/>
              <a:t>FP2030 Measurement Report 2021 Graphics</a:t>
            </a:r>
          </a:p>
        </p:txBody>
      </p:sp>
    </p:spTree>
    <p:extLst>
      <p:ext uri="{BB962C8B-B14F-4D97-AF65-F5344CB8AC3E}">
        <p14:creationId xmlns:p14="http://schemas.microsoft.com/office/powerpoint/2010/main" val="588678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1AD21-D13A-4EEB-93F5-28312DB7A707}"/>
              </a:ext>
            </a:extLst>
          </p:cNvPr>
          <p:cNvSpPr>
            <a:spLocks noGrp="1"/>
          </p:cNvSpPr>
          <p:nvPr>
            <p:ph type="dt" sz="half" idx="10"/>
          </p:nvPr>
        </p:nvSpPr>
        <p:spPr/>
        <p:txBody>
          <a:bodyPr/>
          <a:lstStyle/>
          <a:p>
            <a:fld id="{655FF253-548D-42BB-9B1E-C17D6655D78B}" type="datetime1">
              <a:rPr lang="en-US" smtClean="0"/>
              <a:t>1/27/2022</a:t>
            </a:fld>
            <a:endParaRPr lang="en-US"/>
          </a:p>
        </p:txBody>
      </p:sp>
      <p:sp>
        <p:nvSpPr>
          <p:cNvPr id="3" name="Footer Placeholder 2">
            <a:extLst>
              <a:ext uri="{FF2B5EF4-FFF2-40B4-BE49-F238E27FC236}">
                <a16:creationId xmlns:a16="http://schemas.microsoft.com/office/drawing/2014/main" id="{B2D2A3BC-82E8-45F1-A1CA-ED8CC849BB21}"/>
              </a:ext>
            </a:extLst>
          </p:cNvPr>
          <p:cNvSpPr>
            <a:spLocks noGrp="1"/>
          </p:cNvSpPr>
          <p:nvPr>
            <p:ph type="ftr" sz="quarter" idx="11"/>
          </p:nvPr>
        </p:nvSpPr>
        <p:spPr/>
        <p:txBody>
          <a:bodyPr/>
          <a:lstStyle/>
          <a:p>
            <a:r>
              <a:rPr lang="en-US" sz="800" dirty="0"/>
              <a:t>FP2030 Measurement Report 2021 Graphics</a:t>
            </a:r>
          </a:p>
        </p:txBody>
      </p:sp>
      <p:sp>
        <p:nvSpPr>
          <p:cNvPr id="4" name="Slide Number Placeholder 3">
            <a:extLst>
              <a:ext uri="{FF2B5EF4-FFF2-40B4-BE49-F238E27FC236}">
                <a16:creationId xmlns:a16="http://schemas.microsoft.com/office/drawing/2014/main" id="{2F6EE6D1-1E84-4D96-B207-1A1FF12A0FB8}"/>
              </a:ext>
            </a:extLst>
          </p:cNvPr>
          <p:cNvSpPr>
            <a:spLocks noGrp="1"/>
          </p:cNvSpPr>
          <p:nvPr>
            <p:ph type="sldNum" sz="quarter" idx="12"/>
          </p:nvPr>
        </p:nvSpPr>
        <p:spPr/>
        <p:txBody>
          <a:bodyPr/>
          <a:lstStyle/>
          <a:p>
            <a:fld id="{A3CBF530-BCB5-554B-BCAA-1081D1E179F2}" type="slidenum">
              <a:rPr lang="en-US" smtClean="0"/>
              <a:t>7</a:t>
            </a:fld>
            <a:endParaRPr lang="en-US"/>
          </a:p>
        </p:txBody>
      </p:sp>
      <p:pic>
        <p:nvPicPr>
          <p:cNvPr id="6" name="Picture 5" descr="Map&#10;&#10;Description automatically generated">
            <a:extLst>
              <a:ext uri="{FF2B5EF4-FFF2-40B4-BE49-F238E27FC236}">
                <a16:creationId xmlns:a16="http://schemas.microsoft.com/office/drawing/2014/main" id="{717D02F9-298E-4482-BC52-67F353BCDD0A}"/>
              </a:ext>
            </a:extLst>
          </p:cNvPr>
          <p:cNvPicPr>
            <a:picLocks noChangeAspect="1"/>
          </p:cNvPicPr>
          <p:nvPr/>
        </p:nvPicPr>
        <p:blipFill>
          <a:blip r:embed="rId2"/>
          <a:stretch>
            <a:fillRect/>
          </a:stretch>
        </p:blipFill>
        <p:spPr>
          <a:xfrm>
            <a:off x="2099734" y="341745"/>
            <a:ext cx="7992532" cy="5994400"/>
          </a:xfrm>
          <a:prstGeom prst="rect">
            <a:avLst/>
          </a:prstGeom>
        </p:spPr>
      </p:pic>
    </p:spTree>
    <p:extLst>
      <p:ext uri="{BB962C8B-B14F-4D97-AF65-F5344CB8AC3E}">
        <p14:creationId xmlns:p14="http://schemas.microsoft.com/office/powerpoint/2010/main" val="3838565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661030-FE12-439F-9956-09F255737CDE}"/>
              </a:ext>
            </a:extLst>
          </p:cNvPr>
          <p:cNvSpPr>
            <a:spLocks noGrp="1"/>
          </p:cNvSpPr>
          <p:nvPr>
            <p:ph type="sldNum" sz="quarter" idx="12"/>
          </p:nvPr>
        </p:nvSpPr>
        <p:spPr/>
        <p:txBody>
          <a:bodyPr/>
          <a:lstStyle/>
          <a:p>
            <a:fld id="{A3CBF530-BCB5-554B-BCAA-1081D1E179F2}" type="slidenum">
              <a:rPr lang="en-US" smtClean="0"/>
              <a:t>8</a:t>
            </a:fld>
            <a:endParaRPr lang="en-US" dirty="0"/>
          </a:p>
        </p:txBody>
      </p:sp>
      <p:pic>
        <p:nvPicPr>
          <p:cNvPr id="6" name="Content Placeholder 4" descr="A picture containing graphical user interface&#10;&#10;Description automatically generated">
            <a:extLst>
              <a:ext uri="{FF2B5EF4-FFF2-40B4-BE49-F238E27FC236}">
                <a16:creationId xmlns:a16="http://schemas.microsoft.com/office/drawing/2014/main" id="{4D528105-CF50-44D1-BAA7-4F4BBD9478D9}"/>
              </a:ext>
            </a:extLst>
          </p:cNvPr>
          <p:cNvPicPr>
            <a:picLocks noChangeAspect="1"/>
          </p:cNvPicPr>
          <p:nvPr/>
        </p:nvPicPr>
        <p:blipFill>
          <a:blip r:embed="rId3"/>
          <a:stretch>
            <a:fillRect/>
          </a:stretch>
        </p:blipFill>
        <p:spPr>
          <a:xfrm>
            <a:off x="1487018" y="204807"/>
            <a:ext cx="9217964" cy="6913475"/>
          </a:xfrm>
          <a:prstGeom prst="rect">
            <a:avLst/>
          </a:prstGeom>
        </p:spPr>
      </p:pic>
      <p:sp>
        <p:nvSpPr>
          <p:cNvPr id="7" name="Date Placeholder 2">
            <a:extLst>
              <a:ext uri="{FF2B5EF4-FFF2-40B4-BE49-F238E27FC236}">
                <a16:creationId xmlns:a16="http://schemas.microsoft.com/office/drawing/2014/main" id="{5300AB49-97A2-4141-926B-456623F6DE43}"/>
              </a:ext>
            </a:extLst>
          </p:cNvPr>
          <p:cNvSpPr>
            <a:spLocks noGrp="1"/>
          </p:cNvSpPr>
          <p:nvPr>
            <p:ph type="dt" sz="half" idx="10"/>
          </p:nvPr>
        </p:nvSpPr>
        <p:spPr>
          <a:xfrm>
            <a:off x="213360" y="6466762"/>
            <a:ext cx="2966323" cy="186431"/>
          </a:xfrm>
        </p:spPr>
        <p:txBody>
          <a:bodyPr anchor="ctr">
            <a:normAutofit fontScale="77500" lnSpcReduction="20000"/>
          </a:bodyPr>
          <a:lstStyle/>
          <a:p>
            <a:r>
              <a:rPr lang="en-US" sz="900" dirty="0"/>
              <a:t>1/27/2022</a:t>
            </a:r>
          </a:p>
        </p:txBody>
      </p:sp>
      <p:sp>
        <p:nvSpPr>
          <p:cNvPr id="8" name="Footer Placeholder 3">
            <a:extLst>
              <a:ext uri="{FF2B5EF4-FFF2-40B4-BE49-F238E27FC236}">
                <a16:creationId xmlns:a16="http://schemas.microsoft.com/office/drawing/2014/main" id="{D2F4C91C-2B16-47EC-969E-584E08D9A740}"/>
              </a:ext>
            </a:extLst>
          </p:cNvPr>
          <p:cNvSpPr>
            <a:spLocks noGrp="1"/>
          </p:cNvSpPr>
          <p:nvPr>
            <p:ph type="ftr" sz="quarter" idx="11"/>
          </p:nvPr>
        </p:nvSpPr>
        <p:spPr>
          <a:xfrm>
            <a:off x="3063595" y="6466762"/>
            <a:ext cx="7794594" cy="186431"/>
          </a:xfrm>
        </p:spPr>
        <p:txBody>
          <a:bodyPr anchor="ctr">
            <a:normAutofit fontScale="77500" lnSpcReduction="20000"/>
          </a:bodyPr>
          <a:lstStyle/>
          <a:p>
            <a:r>
              <a:rPr lang="en-US" sz="900" dirty="0"/>
              <a:t>FP2030 Measurement Report 2021 Graphics</a:t>
            </a:r>
          </a:p>
        </p:txBody>
      </p:sp>
    </p:spTree>
    <p:extLst>
      <p:ext uri="{BB962C8B-B14F-4D97-AF65-F5344CB8AC3E}">
        <p14:creationId xmlns:p14="http://schemas.microsoft.com/office/powerpoint/2010/main" val="3361387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661030-FE12-439F-9956-09F255737CDE}"/>
              </a:ext>
            </a:extLst>
          </p:cNvPr>
          <p:cNvSpPr>
            <a:spLocks noGrp="1"/>
          </p:cNvSpPr>
          <p:nvPr>
            <p:ph type="sldNum" sz="quarter" idx="12"/>
          </p:nvPr>
        </p:nvSpPr>
        <p:spPr/>
        <p:txBody>
          <a:bodyPr/>
          <a:lstStyle/>
          <a:p>
            <a:fld id="{A3CBF530-BCB5-554B-BCAA-1081D1E179F2}" type="slidenum">
              <a:rPr lang="en-US" smtClean="0"/>
              <a:t>9</a:t>
            </a:fld>
            <a:endParaRPr lang="en-US"/>
          </a:p>
        </p:txBody>
      </p:sp>
      <p:pic>
        <p:nvPicPr>
          <p:cNvPr id="7" name="Picture 6" descr="A screenshot of a computer&#10;&#10;Description automatically generated with low confidence">
            <a:extLst>
              <a:ext uri="{FF2B5EF4-FFF2-40B4-BE49-F238E27FC236}">
                <a16:creationId xmlns:a16="http://schemas.microsoft.com/office/drawing/2014/main" id="{8A1ED0D9-B5BB-45BD-B436-5A7657B13002}"/>
              </a:ext>
            </a:extLst>
          </p:cNvPr>
          <p:cNvPicPr>
            <a:picLocks noChangeAspect="1"/>
          </p:cNvPicPr>
          <p:nvPr/>
        </p:nvPicPr>
        <p:blipFill>
          <a:blip r:embed="rId3"/>
          <a:stretch>
            <a:fillRect/>
          </a:stretch>
        </p:blipFill>
        <p:spPr>
          <a:xfrm>
            <a:off x="1673023" y="140677"/>
            <a:ext cx="8845953" cy="6634465"/>
          </a:xfrm>
          <a:prstGeom prst="rect">
            <a:avLst/>
          </a:prstGeom>
        </p:spPr>
      </p:pic>
      <p:sp>
        <p:nvSpPr>
          <p:cNvPr id="8" name="Date Placeholder 2">
            <a:extLst>
              <a:ext uri="{FF2B5EF4-FFF2-40B4-BE49-F238E27FC236}">
                <a16:creationId xmlns:a16="http://schemas.microsoft.com/office/drawing/2014/main" id="{B4D17B01-1DF4-4B07-8A59-41B1FB6D3399}"/>
              </a:ext>
            </a:extLst>
          </p:cNvPr>
          <p:cNvSpPr>
            <a:spLocks noGrp="1"/>
          </p:cNvSpPr>
          <p:nvPr>
            <p:ph type="dt" sz="half" idx="10"/>
          </p:nvPr>
        </p:nvSpPr>
        <p:spPr>
          <a:xfrm>
            <a:off x="213360" y="6466762"/>
            <a:ext cx="2966323" cy="186431"/>
          </a:xfrm>
        </p:spPr>
        <p:txBody>
          <a:bodyPr anchor="ctr">
            <a:normAutofit fontScale="77500" lnSpcReduction="20000"/>
          </a:bodyPr>
          <a:lstStyle/>
          <a:p>
            <a:r>
              <a:rPr lang="en-US" sz="900" dirty="0"/>
              <a:t>1/27/2022</a:t>
            </a:r>
          </a:p>
        </p:txBody>
      </p:sp>
      <p:sp>
        <p:nvSpPr>
          <p:cNvPr id="9" name="Footer Placeholder 3">
            <a:extLst>
              <a:ext uri="{FF2B5EF4-FFF2-40B4-BE49-F238E27FC236}">
                <a16:creationId xmlns:a16="http://schemas.microsoft.com/office/drawing/2014/main" id="{549E161C-FF17-4B2B-9D1B-CBA50E247167}"/>
              </a:ext>
            </a:extLst>
          </p:cNvPr>
          <p:cNvSpPr>
            <a:spLocks noGrp="1"/>
          </p:cNvSpPr>
          <p:nvPr>
            <p:ph type="ftr" sz="quarter" idx="11"/>
          </p:nvPr>
        </p:nvSpPr>
        <p:spPr>
          <a:xfrm>
            <a:off x="3063595" y="6466762"/>
            <a:ext cx="7794594" cy="186431"/>
          </a:xfrm>
        </p:spPr>
        <p:txBody>
          <a:bodyPr anchor="ctr">
            <a:normAutofit fontScale="77500" lnSpcReduction="20000"/>
          </a:bodyPr>
          <a:lstStyle/>
          <a:p>
            <a:r>
              <a:rPr lang="en-US" sz="900" dirty="0"/>
              <a:t>FP2030 Measurement Report 2021 Graphics</a:t>
            </a:r>
          </a:p>
        </p:txBody>
      </p:sp>
    </p:spTree>
    <p:extLst>
      <p:ext uri="{BB962C8B-B14F-4D97-AF65-F5344CB8AC3E}">
        <p14:creationId xmlns:p14="http://schemas.microsoft.com/office/powerpoint/2010/main" val="2597821018"/>
      </p:ext>
    </p:extLst>
  </p:cSld>
  <p:clrMapOvr>
    <a:masterClrMapping/>
  </p:clrMapOvr>
</p:sld>
</file>

<file path=ppt/theme/theme1.xml><?xml version="1.0" encoding="utf-8"?>
<a:theme xmlns:a="http://schemas.openxmlformats.org/drawingml/2006/main" name="Office Theme">
  <a:themeElements>
    <a:clrScheme name="Custom 3">
      <a:dk1>
        <a:srgbClr val="242071"/>
      </a:dk1>
      <a:lt1>
        <a:srgbClr val="F2F0FF"/>
      </a:lt1>
      <a:dk2>
        <a:srgbClr val="2232A5"/>
      </a:dk2>
      <a:lt2>
        <a:srgbClr val="FFFFFF"/>
      </a:lt2>
      <a:accent1>
        <a:srgbClr val="1BCE9B"/>
      </a:accent1>
      <a:accent2>
        <a:srgbClr val="FFB636"/>
      </a:accent2>
      <a:accent3>
        <a:srgbClr val="FF7140"/>
      </a:accent3>
      <a:accent4>
        <a:srgbClr val="20B1FE"/>
      </a:accent4>
      <a:accent5>
        <a:srgbClr val="FF4340"/>
      </a:accent5>
      <a:accent6>
        <a:srgbClr val="70AD47"/>
      </a:accent6>
      <a:hlink>
        <a:srgbClr val="FF7140"/>
      </a:hlink>
      <a:folHlink>
        <a:srgbClr val="ED004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P2030 - Presentation Template  (1).pptx" id="{609D8DB4-1F43-4A9A-A596-3CEEB835724A}" vid="{22735EDD-A833-4AC5-B685-713C47A5D214}"/>
    </a:ext>
  </a:extLst>
</a:theme>
</file>

<file path=ppt/theme/theme2.xml><?xml version="1.0" encoding="utf-8"?>
<a:theme xmlns:a="http://schemas.openxmlformats.org/drawingml/2006/main" name="Title Slide">
  <a:themeElements>
    <a:clrScheme name="2018 KFF Blues">
      <a:dk1>
        <a:srgbClr val="000000"/>
      </a:dk1>
      <a:lt1>
        <a:srgbClr val="FFFFFF"/>
      </a:lt1>
      <a:dk2>
        <a:srgbClr val="F5821F"/>
      </a:dk2>
      <a:lt2>
        <a:srgbClr val="EE2C37"/>
      </a:lt2>
      <a:accent1>
        <a:srgbClr val="082338"/>
      </a:accent1>
      <a:accent2>
        <a:srgbClr val="0E3B5E"/>
      </a:accent2>
      <a:accent3>
        <a:srgbClr val="005791"/>
      </a:accent3>
      <a:accent4>
        <a:srgbClr val="0077C8"/>
      </a:accent4>
      <a:accent5>
        <a:srgbClr val="43B4FF"/>
      </a:accent5>
      <a:accent6>
        <a:srgbClr val="C0E6FF"/>
      </a:accent6>
      <a:hlink>
        <a:srgbClr val="0077C8"/>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 KFF Template 16x9" id="{8BE28CEB-C891-4723-BC76-3FB5D6609D16}" vid="{BC44F8BF-EF46-4E90-8791-21ABC1237DD6}"/>
    </a:ext>
  </a:extLst>
</a:theme>
</file>

<file path=ppt/theme/theme3.xml><?xml version="1.0" encoding="utf-8"?>
<a:theme xmlns:a="http://schemas.openxmlformats.org/drawingml/2006/main" name="Default">
  <a:themeElements>
    <a:clrScheme name="2018 KFF Blues">
      <a:dk1>
        <a:srgbClr val="000000"/>
      </a:dk1>
      <a:lt1>
        <a:srgbClr val="FFFFFF"/>
      </a:lt1>
      <a:dk2>
        <a:srgbClr val="F5821F"/>
      </a:dk2>
      <a:lt2>
        <a:srgbClr val="EE2C37"/>
      </a:lt2>
      <a:accent1>
        <a:srgbClr val="082338"/>
      </a:accent1>
      <a:accent2>
        <a:srgbClr val="0E3B5E"/>
      </a:accent2>
      <a:accent3>
        <a:srgbClr val="005791"/>
      </a:accent3>
      <a:accent4>
        <a:srgbClr val="0077C8"/>
      </a:accent4>
      <a:accent5>
        <a:srgbClr val="43B4FF"/>
      </a:accent5>
      <a:accent6>
        <a:srgbClr val="C0E6FF"/>
      </a:accent6>
      <a:hlink>
        <a:srgbClr val="8F9091"/>
      </a:hlink>
      <a:folHlink>
        <a:srgbClr val="DBDB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 KFF Template 16x9" id="{8BE28CEB-C891-4723-BC76-3FB5D6609D16}" vid="{CC2608BF-1456-4F42-A421-AA11EA9DAF76}"/>
    </a:ext>
  </a:extLst>
</a:theme>
</file>

<file path=ppt/theme/theme4.xml><?xml version="1.0" encoding="utf-8"?>
<a:theme xmlns:a="http://schemas.openxmlformats.org/drawingml/2006/main" name="Blank">
  <a:themeElements>
    <a:clrScheme name="KFF Theme 2018">
      <a:dk1>
        <a:srgbClr val="000000"/>
      </a:dk1>
      <a:lt1>
        <a:srgbClr val="FFFFFF"/>
      </a:lt1>
      <a:dk2>
        <a:srgbClr val="F5821F"/>
      </a:dk2>
      <a:lt2>
        <a:srgbClr val="EE2C37"/>
      </a:lt2>
      <a:accent1>
        <a:srgbClr val="0076C4"/>
      </a:accent1>
      <a:accent2>
        <a:srgbClr val="3E84C4"/>
      </a:accent2>
      <a:accent3>
        <a:srgbClr val="799FCE"/>
      </a:accent3>
      <a:accent4>
        <a:srgbClr val="92AED5"/>
      </a:accent4>
      <a:accent5>
        <a:srgbClr val="AABEDC"/>
      </a:accent5>
      <a:accent6>
        <a:srgbClr val="D6DFED"/>
      </a:accent6>
      <a:hlink>
        <a:srgbClr val="8F9091"/>
      </a:hlink>
      <a:folHlink>
        <a:srgbClr val="DBDBD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KFF Template 16x9" id="{8BE28CEB-C891-4723-BC76-3FB5D6609D16}" vid="{2391C2DB-66DD-4146-9E74-9014F19B5B2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FP2030 - Presentation Template</Template>
  <TotalTime>5407</TotalTime>
  <Words>431</Words>
  <Application>Microsoft Office PowerPoint</Application>
  <PresentationFormat>Widescreen</PresentationFormat>
  <Paragraphs>89</Paragraphs>
  <Slides>20</Slides>
  <Notes>12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Calibri</vt:lpstr>
      <vt:lpstr>Gotham Bold</vt:lpstr>
      <vt:lpstr>Gotham Book</vt:lpstr>
      <vt:lpstr>Spectral</vt:lpstr>
      <vt:lpstr>Times New Roman</vt:lpstr>
      <vt:lpstr>Office Theme</vt:lpstr>
      <vt:lpstr>Title Slide</vt:lpstr>
      <vt:lpstr>Default</vt:lpstr>
      <vt:lpstr>Blank</vt:lpstr>
      <vt:lpstr> FP2030 Measurement Report 2021 </vt:lpstr>
      <vt:lpstr>FP2030 Measurement Report 2021 Graphics</vt:lpstr>
      <vt:lpstr>Introduction to the FP2030 Measurement Framework</vt:lpstr>
      <vt:lpstr>PowerPoint Presentation</vt:lpstr>
      <vt:lpstr>PowerPoint Presentation</vt:lpstr>
      <vt:lpstr>Regional Profiles</vt:lpstr>
      <vt:lpstr>PowerPoint Presentation</vt:lpstr>
      <vt:lpstr>PowerPoint Presentation</vt:lpstr>
      <vt:lpstr>PowerPoint Presentation</vt:lpstr>
      <vt:lpstr>PowerPoint Presentation</vt:lpstr>
      <vt:lpstr>PowerPoint Presentation</vt:lpstr>
      <vt:lpstr>Finance</vt:lpstr>
      <vt:lpstr>PowerPoint Presentation</vt:lpstr>
      <vt:lpstr>PowerPoint Presentation</vt:lpstr>
      <vt:lpstr>PowerPoint Presentation</vt:lpstr>
      <vt:lpstr>PowerPoint Presentation</vt:lpstr>
      <vt:lpstr>PowerPoint Presentation</vt:lpstr>
      <vt:lpstr>COVID-19 Impacts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CONTINUITY IN MEASUREMENT</dc:title>
  <dc:creator>Olusesi Aliu</dc:creator>
  <cp:lastModifiedBy>Yacine Bai</cp:lastModifiedBy>
  <cp:revision>63</cp:revision>
  <cp:lastPrinted>2021-01-18T17:37:44Z</cp:lastPrinted>
  <dcterms:created xsi:type="dcterms:W3CDTF">2021-04-12T17:33:47Z</dcterms:created>
  <dcterms:modified xsi:type="dcterms:W3CDTF">2022-01-27T20:36:58Z</dcterms:modified>
</cp:coreProperties>
</file>