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7FE4E294_891B83F8.xml" ContentType="application/vnd.ms-powerpoint.comments+xml"/>
  <Override PartName="/ppt/comments/modernComment_7FE4E301_AC03874F.xml" ContentType="application/vnd.ms-powerpoint.comments+xml"/>
  <Override PartName="/ppt/comments/modernComment_7FE4E2AE_37D57463.xml" ContentType="application/vnd.ms-powerpoint.comments+xml"/>
  <Override PartName="/ppt/notesSlides/notesSlide3.xml" ContentType="application/vnd.openxmlformats-officedocument.presentationml.notesSlide+xml"/>
  <Override PartName="/ppt/comments/modernComment_7FE4E305_D64E472E.xml" ContentType="application/vnd.ms-powerpoint.comments+xml"/>
  <Override PartName="/ppt/notesSlides/notesSlide4.xml" ContentType="application/vnd.openxmlformats-officedocument.presentationml.notesSlide+xml"/>
  <Override PartName="/ppt/comments/modernComment_7FE4E2B1_96B30C3.xml" ContentType="application/vnd.ms-powerpoint.comments+xml"/>
  <Override PartName="/ppt/notesSlides/notesSlide5.xml" ContentType="application/vnd.openxmlformats-officedocument.presentationml.notesSlide+xml"/>
  <Override PartName="/ppt/comments/modernComment_7FE4E306_69B8CBE4.xml" ContentType="application/vnd.ms-powerpoint.comments+xml"/>
  <Override PartName="/ppt/comments/modernComment_7FE4E2B4_735D3BEE.xml" ContentType="application/vnd.ms-powerpoint.comments+xml"/>
  <Override PartName="/ppt/comments/modernComment_7FE4E2B5_D62E9BD8.xml" ContentType="application/vnd.ms-powerpoint.comments+xml"/>
  <Override PartName="/ppt/comments/modernComment_7FE4E302_BE75F61A.xml" ContentType="application/vnd.ms-powerpoint.comments+xml"/>
  <Override PartName="/ppt/comments/modernComment_7FE4E303_DB9BEDDA.xml" ContentType="application/vnd.ms-powerpoint.comments+xml"/>
  <Override PartName="/ppt/comments/modernComment_7FE4E304_52F1DAAF.xml" ContentType="application/vnd.ms-powerpoint.comments+xml"/>
  <Override PartName="/ppt/comments/modernComment_7FE4E2FE_D0676774.xml" ContentType="application/vnd.ms-powerpoint.comments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7" r:id="rId5"/>
    <p:sldMasterId id="2147483689" r:id="rId6"/>
    <p:sldMasterId id="2147483693" r:id="rId7"/>
    <p:sldMasterId id="2147483814" r:id="rId8"/>
  </p:sldMasterIdLst>
  <p:notesMasterIdLst>
    <p:notesMasterId r:id="rId40"/>
  </p:notesMasterIdLst>
  <p:handoutMasterIdLst>
    <p:handoutMasterId r:id="rId41"/>
  </p:handoutMasterIdLst>
  <p:sldIdLst>
    <p:sldId id="2145706617" r:id="rId9"/>
    <p:sldId id="274" r:id="rId10"/>
    <p:sldId id="2145706644" r:id="rId11"/>
    <p:sldId id="2145706751" r:id="rId12"/>
    <p:sldId id="2145706752" r:id="rId13"/>
    <p:sldId id="2145706753" r:id="rId14"/>
    <p:sldId id="2145706670" r:id="rId15"/>
    <p:sldId id="2145706671" r:id="rId16"/>
    <p:sldId id="2145706748" r:id="rId17"/>
    <p:sldId id="2145706723" r:id="rId18"/>
    <p:sldId id="2145706741" r:id="rId19"/>
    <p:sldId id="2145706740" r:id="rId20"/>
    <p:sldId id="2145706719" r:id="rId21"/>
    <p:sldId id="2145706749" r:id="rId22"/>
    <p:sldId id="2145706743" r:id="rId23"/>
    <p:sldId id="2145706744" r:id="rId24"/>
    <p:sldId id="2145706724" r:id="rId25"/>
    <p:sldId id="2145706746" r:id="rId26"/>
    <p:sldId id="2145706747" r:id="rId27"/>
    <p:sldId id="2145706648" r:id="rId28"/>
    <p:sldId id="2145706674" r:id="rId29"/>
    <p:sldId id="2145706757" r:id="rId30"/>
    <p:sldId id="2145706673" r:id="rId31"/>
    <p:sldId id="2145706758" r:id="rId32"/>
    <p:sldId id="2145706676" r:id="rId33"/>
    <p:sldId id="2145706677" r:id="rId34"/>
    <p:sldId id="2145706754" r:id="rId35"/>
    <p:sldId id="2145706755" r:id="rId36"/>
    <p:sldId id="2145706756" r:id="rId37"/>
    <p:sldId id="2145706750" r:id="rId38"/>
    <p:sldId id="214570666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A81636F-1079-D174-675E-57E762C75ADE}" name="Yacine Bai" initials="YB" userId="S::ybai@unfoundation.org::55ed8735-766b-4a9d-aa97-42cd6f628db1" providerId="AD"/>
  <p188:author id="{0A9771C5-47B0-07A4-5640-B4C1FBB1092E}" name="Onyinye Ijeh" initials="OI" userId="S::oijeh@unfoundation.org::120d7ca5-e0ea-4769-a009-b8ebf16590b2" providerId="AD"/>
  <p188:author id="{87131CFD-A46C-846E-1B06-77BE9EA9F240}" name="Yacine Bai" initials="YB" userId="S::YBai@unfoundation.org::55ed8735-766b-4a9d-aa97-42cd6f628db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cine Bai" initials="YB" lastIdx="2" clrIdx="0">
    <p:extLst>
      <p:ext uri="{19B8F6BF-5375-455C-9EA6-DF929625EA0E}">
        <p15:presenceInfo xmlns:p15="http://schemas.microsoft.com/office/powerpoint/2012/main" userId="S::YBai@unfoundation.org::55ed8735-766b-4a9d-aa97-42cd6f628db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2071"/>
    <a:srgbClr val="FFE09A"/>
    <a:srgbClr val="D4E7FF"/>
    <a:srgbClr val="F2F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1AF0D1-47E5-4D5A-A452-3C9D5D567312}" v="5" dt="2023-01-12T17:01:32.655"/>
    <p1510:client id="{1D993D95-A3BE-4DA2-DC82-78D8ACC62AAE}" v="38" dt="2023-01-13T17:39:36.245"/>
    <p1510:client id="{4C95CAED-8823-13F5-BA75-44B61DB865FD}" v="22" dt="2023-01-12T19:11:48.198"/>
    <p1510:client id="{BA1DD08F-266D-ECD5-CEC1-1F6E77F48A22}" v="20" dt="2023-01-13T17:34:27.329"/>
    <p1510:client id="{DB3B100C-44B4-0E4E-E44D-022B253DCF79}" v="2" dt="2023-01-12T20:18:24.301"/>
    <p1510:client id="{E54129C4-BC85-A367-6FC0-9BC512FE8101}" v="16" dt="2023-01-23T17:59:59.652"/>
    <p1510:client id="{F6A9C363-8368-22CC-1B9B-EA4D80812449}" v="98" dt="2023-01-17T13:45:51.1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commentAuthors" Target="commentAuthors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Relationship Id="rId48" Type="http://schemas.microsoft.com/office/2018/10/relationships/authors" Target="author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handoutMaster" Target="handoutMasters/handoutMaster1.xml"/></Relationships>
</file>

<file path=ppt/comments/modernComment_7FE4E294_891B83F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F11409A-6776-4E39-816A-7716BB7BE148}" authorId="{0A9771C5-47B0-07A4-5640-B4C1FBB1092E}" status="resolved" created="2023-01-09T16:14:26.437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300281848" sldId="2145706644"/>
      <ac:spMk id="2" creationId="{C4E6620D-3AC9-45DB-BBDE-5CD90EB499D2}"/>
    </ac:deMkLst>
    <p188:txBody>
      <a:bodyPr/>
      <a:lstStyle/>
      <a:p>
        <a:r>
          <a:rPr lang="en-US"/>
          <a:t>[@Yacine Bai], changing this, since w aren't introducting the framework anymore. </a:t>
        </a:r>
      </a:p>
    </p188:txBody>
  </p188:cm>
</p188:cmLst>
</file>

<file path=ppt/comments/modernComment_7FE4E2AE_37D5746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7068A60-3DBA-4DAB-87EA-7309DAC48E64}" authorId="{87131CFD-A46C-846E-1B06-77BE9EA9F240}" status="resolved" created="2023-01-12T17:08:37.026" complete="100000">
    <pc:sldMkLst xmlns:pc="http://schemas.microsoft.com/office/powerpoint/2013/main/command">
      <pc:docMk/>
      <pc:sldMk cId="936735843" sldId="2145706670"/>
    </pc:sldMkLst>
    <p188:txBody>
      <a:bodyPr/>
      <a:lstStyle/>
      <a:p>
        <a:r>
          <a:rPr lang="en-US"/>
          <a:t>Could you please add the note to this slide? </a:t>
        </a:r>
      </a:p>
    </p188:txBody>
  </p188:cm>
</p188:cmLst>
</file>

<file path=ppt/comments/modernComment_7FE4E2B1_96B30C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2569EE8-1F9B-4C6B-AD36-6D51F1E47FCD}" authorId="{0A9771C5-47B0-07A4-5640-B4C1FBB1092E}" status="resolved" created="2023-01-09T20:36:48.960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58019779" sldId="2145706673"/>
      <ac:picMk id="5" creationId="{248FE73D-9CA7-2C4A-04FC-F3D57D48F1BA}"/>
    </ac:deMkLst>
    <p188:replyLst>
      <p188:reply id="{A883DD06-0B88-4912-99E5-920EFCCF2E8D}" authorId="{87131CFD-A46C-846E-1B06-77BE9EA9F240}" created="2023-01-12T17:02:11.242">
        <p188:txBody>
          <a:bodyPr/>
          <a:lstStyle/>
          <a:p>
            <a:r>
              <a:rPr lang="en-US"/>
              <a:t>This one was updated with FP2030 colors.</a:t>
            </a:r>
          </a:p>
        </p188:txBody>
      </p188:reply>
    </p188:replyLst>
    <p188:txBody>
      <a:bodyPr/>
      <a:lstStyle/>
      <a:p>
        <a:r>
          <a:rPr lang="en-US"/>
          <a:t>[@Yacine Bai], did you get a PNG version of this image from 82 degrees?</a:t>
        </a:r>
      </a:p>
    </p188:txBody>
  </p188:cm>
</p188:cmLst>
</file>

<file path=ppt/comments/modernComment_7FE4E2B4_735D3BE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ADA316B-88C2-43EA-81EA-BB5DA3E78BA7}" authorId="{0A9771C5-47B0-07A4-5640-B4C1FBB1092E}" status="resolved" created="2023-01-09T20:54:26.960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935490030" sldId="2145706676"/>
      <ac:picMk id="6" creationId="{8EE04E22-FFFD-87EE-A97B-BA933877C909}"/>
    </ac:deMkLst>
    <p188:txBody>
      <a:bodyPr/>
      <a:lstStyle/>
      <a:p>
        <a:r>
          <a:rPr lang="en-US"/>
          <a:t>[@Yacine Bai] and this one? did you get a PDF?</a:t>
        </a:r>
      </a:p>
    </p188:txBody>
  </p188:cm>
</p188:cmLst>
</file>

<file path=ppt/comments/modernComment_7FE4E2B5_D62E9BD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35FEEC6-2BBF-460D-A879-B588B101EFB4}" authorId="{0A9771C5-47B0-07A4-5640-B4C1FBB1092E}" status="resolved" created="2023-01-09T20:56:49.527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593378776" sldId="2145706677"/>
      <ac:picMk id="9" creationId="{A51D320F-05CC-6482-C5A7-9A6BEEC2B9F6}"/>
    </ac:deMkLst>
    <p188:replyLst>
      <p188:reply id="{8951DC97-9631-408A-AC2A-F4264875951B}" authorId="{0A9771C5-47B0-07A4-5640-B4C1FBB1092E}" created="2023-01-09T20:56:57.949">
        <p188:txBody>
          <a:bodyPr/>
          <a:lstStyle/>
          <a:p>
            <a:r>
              <a:rPr lang="en-US"/>
              <a:t>[@Yacine Bai] </a:t>
            </a:r>
          </a:p>
        </p188:txBody>
      </p188:reply>
      <p188:reply id="{D397E2B4-409C-40DD-8544-744DE9810F0C}" authorId="{87131CFD-A46C-846E-1B06-77BE9EA9F240}" created="2023-01-12T16:49:46.823">
        <p188:txBody>
          <a:bodyPr/>
          <a:lstStyle/>
          <a:p>
            <a:r>
              <a:rPr lang="en-US"/>
              <a:t>That's fine! It looks great</a:t>
            </a:r>
          </a:p>
        </p188:txBody>
      </p188:reply>
    </p188:replyLst>
    <p188:txBody>
      <a:bodyPr/>
      <a:lstStyle/>
      <a:p>
        <a:r>
          <a:rPr lang="en-US"/>
          <a:t>This table is super long,  just took a couple screen grabs</a:t>
        </a:r>
      </a:p>
    </p188:txBody>
  </p188:cm>
  <p188:cm id="{09741741-7FFE-4D0C-87B9-CF2C5F0AB853}" authorId="{87131CFD-A46C-846E-1B06-77BE9EA9F240}" status="resolved" created="2023-01-12T16:48:09.029" complete="100000">
    <pc:sldMkLst xmlns:pc="http://schemas.microsoft.com/office/powerpoint/2013/main/command">
      <pc:docMk/>
      <pc:sldMk cId="3593378776" sldId="2145706677"/>
    </pc:sldMkLst>
    <p188:replyLst>
      <p188:reply id="{8EC34BA4-D7E4-468A-A9A5-A572FA7C3D37}" authorId="{0A9771C5-47B0-07A4-5640-B4C1FBB1092E}" created="2023-01-12T19:03:09.122">
        <p188:txBody>
          <a:bodyPr/>
          <a:lstStyle/>
          <a:p>
            <a:r>
              <a:rPr lang="en-US"/>
              <a:t>[@Yacine Bai] I grabbed from the report</a:t>
            </a:r>
          </a:p>
        </p188:txBody>
      </p188:reply>
      <p188:reply id="{892491C7-5624-405A-9864-8CC7A8E3059F}" authorId="{4A81636F-1079-D174-675E-57E762C75ADE}" created="2023-01-12T20:18:24.301">
        <p188:txBody>
          <a:bodyPr/>
          <a:lstStyle/>
          <a:p>
            <a:r>
              <a:rPr lang="en-US"/>
              <a:t>yes this was the error title. the updated one is: "Domestic government expenditures on family planning"</a:t>
            </a:r>
          </a:p>
        </p188:txBody>
      </p188:reply>
    </p188:replyLst>
    <p188:txBody>
      <a:bodyPr/>
      <a:lstStyle/>
      <a:p>
        <a:r>
          <a:rPr lang="en-US"/>
          <a:t>Cate updated this title for us on the site. Could you please change it here? For the titles, I'm not sure if you took screenshots or typed it</a:t>
        </a:r>
      </a:p>
    </p188:txBody>
  </p188:cm>
</p188:cmLst>
</file>

<file path=ppt/comments/modernComment_7FE4E2FE_D067677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623D3BF-3E21-4A67-9CF5-9138A41E0377}" authorId="{0A9771C5-47B0-07A4-5640-B4C1FBB1092E}" status="resolved" created="2023-01-09T20:54:46.382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496437620" sldId="2145706750"/>
      <ac:picMk id="5" creationId="{DE815109-92F8-7203-40B0-976C67725DC2}"/>
    </ac:deMkLst>
    <p188:replyLst>
      <p188:reply id="{1E6FAD02-3C28-4C8A-BB0F-0606D6A26224}" authorId="{87131CFD-A46C-846E-1B06-77BE9EA9F240}" created="2023-01-12T17:06:57.526">
        <p188:txBody>
          <a:bodyPr/>
          <a:lstStyle/>
          <a:p>
            <a:r>
              <a:rPr lang="en-US"/>
              <a:t>That's fine -- could you please add the note to this slide? </a:t>
            </a:r>
          </a:p>
        </p188:txBody>
      </p188:reply>
    </p188:replyLst>
    <p188:txBody>
      <a:bodyPr/>
      <a:lstStyle/>
      <a:p>
        <a:r>
          <a:rPr lang="en-US"/>
          <a:t>[@Yacine Bai] I got a pdf for this one..</a:t>
        </a:r>
      </a:p>
    </p188:txBody>
  </p188:cm>
</p188:cmLst>
</file>

<file path=ppt/comments/modernComment_7FE4E301_AC03874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27977F8-CE26-401A-8FDD-B94B8A7DA4D4}" authorId="{87131CFD-A46C-846E-1B06-77BE9EA9F240}" status="resolved" created="2023-01-12T17:09:14.838" complete="100000">
    <pc:sldMkLst xmlns:pc="http://schemas.microsoft.com/office/powerpoint/2013/main/command">
      <pc:docMk/>
      <pc:sldMk cId="2885912399" sldId="2145706753"/>
    </pc:sldMkLst>
    <p188:txBody>
      <a:bodyPr/>
      <a:lstStyle/>
      <a:p>
        <a:r>
          <a:rPr lang="en-US"/>
          <a:t>Could you please add the note to this slide?</a:t>
        </a:r>
      </a:p>
    </p188:txBody>
  </p188:cm>
</p188:cmLst>
</file>

<file path=ppt/comments/modernComment_7FE4E302_BE75F61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D0C4196-22EA-421F-9814-C6A2602BF44D}" authorId="{0A9771C5-47B0-07A4-5640-B4C1FBB1092E}" status="resolved" created="2023-01-09T20:56:49.52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593378776" sldId="2145706677"/>
      <ac:picMk id="9" creationId="{A51D320F-05CC-6482-C5A7-9A6BEEC2B9F6}"/>
    </ac:deMkLst>
    <p188:replyLst>
      <p188:reply id="{8951DC97-9631-408A-AC2A-F4264875951B}" authorId="{0A9771C5-47B0-07A4-5640-B4C1FBB1092E}" created="2023-01-09T20:56:57.949">
        <p188:txBody>
          <a:bodyPr/>
          <a:lstStyle/>
          <a:p>
            <a:r>
              <a:rPr lang="en-US"/>
              <a:t>[@Yacine Bai] </a:t>
            </a:r>
          </a:p>
        </p188:txBody>
      </p188:reply>
    </p188:replyLst>
    <p188:txBody>
      <a:bodyPr/>
      <a:lstStyle/>
      <a:p>
        <a:r>
          <a:rPr lang="en-US"/>
          <a:t>This table is super long,  just took a couple screen grabs</a:t>
        </a:r>
      </a:p>
    </p188:txBody>
  </p188:cm>
</p188:cmLst>
</file>

<file path=ppt/comments/modernComment_7FE4E303_DB9BEDD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5389A8B-7A79-4774-BB9E-9077F58418ED}" authorId="{0A9771C5-47B0-07A4-5640-B4C1FBB1092E}" status="resolved" created="2023-01-09T20:56:49.52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593378776" sldId="2145706677"/>
      <ac:picMk id="9" creationId="{A51D320F-05CC-6482-C5A7-9A6BEEC2B9F6}"/>
    </ac:deMkLst>
    <p188:replyLst>
      <p188:reply id="{8951DC97-9631-408A-AC2A-F4264875951B}" authorId="{0A9771C5-47B0-07A4-5640-B4C1FBB1092E}" created="2023-01-09T20:56:57.949">
        <p188:txBody>
          <a:bodyPr/>
          <a:lstStyle/>
          <a:p>
            <a:r>
              <a:rPr lang="en-US"/>
              <a:t>[@Yacine Bai] </a:t>
            </a:r>
          </a:p>
        </p188:txBody>
      </p188:reply>
    </p188:replyLst>
    <p188:txBody>
      <a:bodyPr/>
      <a:lstStyle/>
      <a:p>
        <a:r>
          <a:rPr lang="en-US"/>
          <a:t>This table is super long,  just took a couple screen grabs</a:t>
        </a:r>
      </a:p>
    </p188:txBody>
  </p188:cm>
</p188:cmLst>
</file>

<file path=ppt/comments/modernComment_7FE4E304_52F1DAA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EE1B945-A341-4CBE-B354-02162E7CB692}" authorId="{0A9771C5-47B0-07A4-5640-B4C1FBB1092E}" status="resolved" created="2023-01-09T20:56:49.52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593378776" sldId="2145706677"/>
      <ac:picMk id="9" creationId="{A51D320F-05CC-6482-C5A7-9A6BEEC2B9F6}"/>
    </ac:deMkLst>
    <p188:replyLst>
      <p188:reply id="{8951DC97-9631-408A-AC2A-F4264875951B}" authorId="{0A9771C5-47B0-07A4-5640-B4C1FBB1092E}" created="2023-01-09T20:56:57.949">
        <p188:txBody>
          <a:bodyPr/>
          <a:lstStyle/>
          <a:p>
            <a:r>
              <a:rPr lang="en-US"/>
              <a:t>[@Yacine Bai] </a:t>
            </a:r>
          </a:p>
        </p188:txBody>
      </p188:reply>
    </p188:replyLst>
    <p188:txBody>
      <a:bodyPr/>
      <a:lstStyle/>
      <a:p>
        <a:r>
          <a:rPr lang="en-US"/>
          <a:t>This table is super long,  just took a couple screen grabs</a:t>
        </a:r>
      </a:p>
    </p188:txBody>
  </p188:cm>
</p188:cmLst>
</file>

<file path=ppt/comments/modernComment_7FE4E305_D64E472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D712356-71B5-4ABB-A595-F46373A03939}" authorId="{0A9771C5-47B0-07A4-5640-B4C1FBB1092E}" status="resolved" created="2023-01-09T20:40:03.185" complete="100000">
    <pc:sldMkLst xmlns:pc="http://schemas.microsoft.com/office/powerpoint/2013/main/command">
      <pc:docMk/>
      <pc:sldMk cId="1143190538" sldId="2145706674"/>
    </pc:sldMkLst>
    <p188:replyLst>
      <p188:reply id="{7C156BBF-9E1F-439C-B00C-697550D4B431}" authorId="{0A9771C5-47B0-07A4-5640-B4C1FBB1092E}" created="2023-01-10T18:26:26.870">
        <p188:txBody>
          <a:bodyPr/>
          <a:lstStyle/>
          <a:p>
            <a:r>
              <a:rPr lang="en-US"/>
              <a:t>download from site</a:t>
            </a:r>
          </a:p>
        </p188:txBody>
      </p188:reply>
      <p188:reply id="{2048A562-9F59-4F71-BBCD-63AA7453F505}" authorId="{87131CFD-A46C-846E-1B06-77BE9EA9F240}" created="2023-01-12T17:00:34.830">
        <p188:txBody>
          <a:bodyPr/>
          <a:lstStyle/>
          <a:p>
            <a:r>
              <a:rPr lang="en-US"/>
              <a:t>Added this one that was missing from Finance. </a:t>
            </a:r>
          </a:p>
        </p188:txBody>
      </p188:reply>
      <p188:reply id="{D949FAF4-2432-4290-A1AF-052898C71AD8}" authorId="{0A9771C5-47B0-07A4-5640-B4C1FBB1092E}" created="2023-01-12T19:00:09.040">
        <p188:txBody>
          <a:bodyPr/>
          <a:lstStyle/>
          <a:p>
            <a:r>
              <a:rPr lang="en-US"/>
              <a:t>[@Yacine Bai] I don't see this in the full report</a:t>
            </a:r>
          </a:p>
        </p188:txBody>
      </p188:reply>
    </p188:replyLst>
    <p188:txBody>
      <a:bodyPr/>
      <a:lstStyle/>
      <a:p>
        <a:r>
          <a:rPr lang="en-US"/>
          <a:t>[@Yacine Bai]  or this one?</a:t>
        </a:r>
      </a:p>
    </p188:txBody>
  </p188:cm>
</p188:cmLst>
</file>

<file path=ppt/comments/modernComment_7FE4E306_69B8CBE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AAE2617-809B-4BB0-980E-FB6FAC3D3CC6}" authorId="{0A9771C5-47B0-07A4-5640-B4C1FBB1092E}" status="resolved" created="2023-01-09T20:36:48.960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58019779" sldId="2145706673"/>
      <ac:picMk id="5" creationId="{248FE73D-9CA7-2C4A-04FC-F3D57D48F1BA}"/>
    </ac:deMkLst>
    <p188:replyLst>
      <p188:reply id="{B0DCD67F-4592-4058-B550-7C57AEA9C913}" authorId="{87131CFD-A46C-846E-1B06-77BE9EA9F240}" created="2023-01-12T17:02:55.979">
        <p188:txBody>
          <a:bodyPr/>
          <a:lstStyle/>
          <a:p>
            <a:r>
              <a:rPr lang="en-US"/>
              <a:t>I broke up these 2 because I think it would be too much information for 1 slide.</a:t>
            </a:r>
          </a:p>
        </p188:txBody>
      </p188:reply>
    </p188:replyLst>
    <p188:txBody>
      <a:bodyPr/>
      <a:lstStyle/>
      <a:p>
        <a:r>
          <a:rPr lang="en-US"/>
          <a:t>[@Yacine Bai], did you get a PNG version of this image from 82 degrees?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413BB1A-CDF6-184D-B037-2557DE2C7F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A75B72-0FF6-084B-A330-73A26152E88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6894B-8501-F04E-9B02-42F9FD9BEE1E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1F040D-1908-3245-A838-21CDD92385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A89A85-7C60-E743-9125-294DB419D8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53B1C-977F-9B42-93D9-32F0E6B4B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876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D9BB3-7FCF-CE4F-888A-31E22C6E27BE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CCA2D-5EE4-434C-9447-2C28F82CF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34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CCA2D-5EE4-434C-9447-2C28F82CF9B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19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CCA2D-5EE4-434C-9447-2C28F82CF9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596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 we will review modern contraceptive use and unmet need. For this slide and next – we have combined 15-19 and 20-24.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 this slide, you’ll see MCP and unmet need for MW and UMSA 15-24. The blue bars are MCP and brown bars are Unmet Need. Dark Blue for UMSA; Light blue for MW. Dark brown for UMSA and light brown for MW.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Contraceptive use among married and unmarried sexually active women aged 15-24 is generally higher in East &amp; Southern Africa than in West Africa.  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regional difference in modern contraceptive use is </a:t>
            </a:r>
            <a:r>
              <a:rPr lang="en-US" sz="180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especially high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among young married women.   Modern contraceptive use among married women aged 15-24 in East and Southern Africa is typically higher and ranges from 21.4% in Mozambique to 61.1% in Rwanda; in West Africa it is typically lower and ranges from 6.4% in Nigeria to 30.2% in Burkina Faso.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Among young married women, i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9 countries, more than 1 in 5 married have an unmet need– 6 countries out of 9 are in WA.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 reviewing UMSA, in both regions, UMSA MCP is higher than married women MCP.  However, unmet need is also higher.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11 countries, more than 1 in 5 UMSA women have unmet need – 6 countries are in ESA </a:t>
            </a: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5 are in WA.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Unmet need for unmarried sexually active women aged 15-19 is also </a:t>
            </a:r>
            <a:r>
              <a:rPr lang="en-US" sz="180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especially high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West Africa. In three countries (Benin, Mali, Nigeria, over 50% of unmarried sexually active women aged 15-24 have an unmet need for family planning.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CCA2D-5EE4-434C-9447-2C28F82CF9B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93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CCA2D-5EE4-434C-9447-2C28F82CF9B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04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CCA2D-5EE4-434C-9447-2C28F82CF9B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5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CCA2D-5EE4-434C-9447-2C28F82CF9B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47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ight -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4E24E17-FC5A-1440-A543-E57E2E7AD078}"/>
              </a:ext>
            </a:extLst>
          </p:cNvPr>
          <p:cNvSpPr/>
          <p:nvPr userDrawn="1"/>
        </p:nvSpPr>
        <p:spPr>
          <a:xfrm>
            <a:off x="2413" y="0"/>
            <a:ext cx="4203827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0" i="0">
              <a:latin typeface="Gotham Book" panose="0200050405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2D2802-543F-6F4C-A756-8CB931055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141" y="921153"/>
            <a:ext cx="3225183" cy="3347777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F26794-BDDC-C549-BA9D-CC1941F64F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7141" y="4296362"/>
            <a:ext cx="3225183" cy="653401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C441258-0F20-3D48-8181-F811F26B7EAC}"/>
              </a:ext>
            </a:extLst>
          </p:cNvPr>
          <p:cNvCxnSpPr>
            <a:cxnSpLocks/>
          </p:cNvCxnSpPr>
          <p:nvPr userDrawn="1"/>
        </p:nvCxnSpPr>
        <p:spPr>
          <a:xfrm>
            <a:off x="467141" y="836031"/>
            <a:ext cx="3225183" cy="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CD2A8E50-5B08-9444-9925-67816C14333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67569" y="555816"/>
            <a:ext cx="3224213" cy="196850"/>
          </a:xfrm>
        </p:spPr>
        <p:txBody>
          <a:bodyPr anchor="ctr">
            <a:noAutofit/>
          </a:bodyPr>
          <a:lstStyle>
            <a:lvl1pPr marL="0" indent="0">
              <a:buNone/>
              <a:defRPr sz="1000" b="1" i="0">
                <a:latin typeface="Gotham Bold" panose="02000504050000020004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97A63F6-B985-744D-9320-CC7DB2CAEF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717" y="6043199"/>
            <a:ext cx="2203370" cy="42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47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 -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2A5C3-B789-9E4C-83D2-E404BD66F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322660"/>
            <a:ext cx="8293610" cy="969872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9E97D-5F09-D84D-BC3C-0A576CC2A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389888"/>
            <a:ext cx="11750040" cy="4901184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defRPr sz="1600">
                <a:solidFill>
                  <a:schemeClr val="bg2"/>
                </a:solidFill>
              </a:defRPr>
            </a:lvl2pPr>
            <a:lvl3pPr>
              <a:defRPr sz="1400">
                <a:solidFill>
                  <a:schemeClr val="bg2"/>
                </a:solidFill>
              </a:defRPr>
            </a:lvl3pPr>
            <a:lvl4pPr>
              <a:defRPr sz="1200">
                <a:solidFill>
                  <a:schemeClr val="bg2"/>
                </a:solidFill>
              </a:defRPr>
            </a:lvl4pPr>
            <a:lvl5pPr>
              <a:defRPr sz="11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C15DB-CD86-504B-A086-1716E79B2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96509F-3236-4D0B-8B88-598EDCDBAFE9}" type="datetime1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0AA55-0F5E-9C47-B2E6-709B1FB5E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TRANSITION OVERSIGHT GROUP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F3941-2073-174E-8926-3EF32EE14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CBF530-BCB5-554B-BCAA-1081D1E179F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D0EE67-AF93-D94F-B703-5169B71752F0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A4E5C9-8725-CF4E-80AD-EA8E6432BA3B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BDDDDA-0207-7140-9316-A8B6D5B7FBD9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10BE2EA-070F-FA49-9681-38921469F96B}"/>
              </a:ext>
            </a:extLst>
          </p:cNvPr>
          <p:cNvCxnSpPr>
            <a:cxnSpLocks/>
          </p:cNvCxnSpPr>
          <p:nvPr userDrawn="1"/>
        </p:nvCxnSpPr>
        <p:spPr>
          <a:xfrm>
            <a:off x="238026" y="250618"/>
            <a:ext cx="829360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DF5F718-3D76-D841-B57D-02B7333295C6}"/>
              </a:ext>
            </a:extLst>
          </p:cNvPr>
          <p:cNvCxnSpPr>
            <a:cxnSpLocks/>
          </p:cNvCxnSpPr>
          <p:nvPr userDrawn="1"/>
        </p:nvCxnSpPr>
        <p:spPr>
          <a:xfrm>
            <a:off x="8814816" y="250618"/>
            <a:ext cx="317296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Subtitle 2">
            <a:extLst>
              <a:ext uri="{FF2B5EF4-FFF2-40B4-BE49-F238E27FC236}">
                <a16:creationId xmlns:a16="http://schemas.microsoft.com/office/drawing/2014/main" id="{4E9734FD-8650-9F45-894D-87250E82D55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805672" y="322660"/>
            <a:ext cx="3172967" cy="517614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7967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 -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2A5C3-B789-9E4C-83D2-E404BD66F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8" y="670415"/>
            <a:ext cx="11750041" cy="969872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9E97D-5F09-D84D-BC3C-0A576CC2A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819656"/>
            <a:ext cx="11750040" cy="4471416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defRPr sz="1600">
                <a:solidFill>
                  <a:schemeClr val="bg2"/>
                </a:solidFill>
              </a:defRPr>
            </a:lvl2pPr>
            <a:lvl3pPr>
              <a:defRPr sz="1400">
                <a:solidFill>
                  <a:schemeClr val="bg2"/>
                </a:solidFill>
              </a:defRPr>
            </a:lvl3pPr>
            <a:lvl4pPr>
              <a:defRPr sz="1200">
                <a:solidFill>
                  <a:schemeClr val="bg2"/>
                </a:solidFill>
              </a:defRPr>
            </a:lvl4pPr>
            <a:lvl5pPr>
              <a:defRPr sz="11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C15DB-CD86-504B-A086-1716E79B2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34BF4B-2237-416E-9E89-986FC69A1B40}" type="datetime1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0AA55-0F5E-9C47-B2E6-709B1FB5E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TRANSITION OVERSIGHT GROUP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F3941-2073-174E-8926-3EF32EE14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CBF530-BCB5-554B-BCAA-1081D1E179F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D0EE67-AF93-D94F-B703-5169B71752F0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A4E5C9-8725-CF4E-80AD-EA8E6432BA3B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BDDDDA-0207-7140-9316-A8B6D5B7FBD9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10BE2EA-070F-FA49-9681-38921469F96B}"/>
              </a:ext>
            </a:extLst>
          </p:cNvPr>
          <p:cNvCxnSpPr>
            <a:cxnSpLocks/>
          </p:cNvCxnSpPr>
          <p:nvPr userDrawn="1"/>
        </p:nvCxnSpPr>
        <p:spPr>
          <a:xfrm>
            <a:off x="228599" y="588946"/>
            <a:ext cx="117500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Subtitle 2">
            <a:extLst>
              <a:ext uri="{FF2B5EF4-FFF2-40B4-BE49-F238E27FC236}">
                <a16:creationId xmlns:a16="http://schemas.microsoft.com/office/drawing/2014/main" id="{4E9734FD-8650-9F45-894D-87250E82D55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8599" y="216421"/>
            <a:ext cx="11750040" cy="302568"/>
          </a:xfrm>
        </p:spPr>
        <p:txBody>
          <a:bodyPr anchor="b"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88660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- Light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F853527-A104-8C44-97CE-2A35982B3FE7}"/>
              </a:ext>
            </a:extLst>
          </p:cNvPr>
          <p:cNvSpPr/>
          <p:nvPr userDrawn="1"/>
        </p:nvSpPr>
        <p:spPr>
          <a:xfrm>
            <a:off x="6019800" y="-11364"/>
            <a:ext cx="6172200" cy="68693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b="0" i="0">
              <a:latin typeface="Gotham Book" panose="0200050405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D31E7-32AB-9A4C-98B0-0E769A82B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6345" y="1960234"/>
            <a:ext cx="5074920" cy="4144110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43828-493E-2740-94EF-0387A7938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22C59-B428-4AFB-8678-E62EF96FBDCC}" type="datetime1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ABD446-0A8A-BA4B-A37C-FD5F285EF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TRANSITION OVERSIGHT GROUP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96FC6-1D96-A64C-A826-A928627C6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BF4F0D-EB4E-5D4D-96CB-0E8AE803700A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8E4ABE-5C5C-944A-90D4-BDCA5D353775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5353E0-414A-E24F-BE32-CE1D2C3D0D32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A7E497F2-2B52-704D-9801-0869A37E2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6" y="922316"/>
            <a:ext cx="5074920" cy="969872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82F408-8B25-FC4F-A8EF-25A2E50A107C}"/>
              </a:ext>
            </a:extLst>
          </p:cNvPr>
          <p:cNvCxnSpPr>
            <a:cxnSpLocks/>
          </p:cNvCxnSpPr>
          <p:nvPr userDrawn="1"/>
        </p:nvCxnSpPr>
        <p:spPr>
          <a:xfrm>
            <a:off x="466345" y="850274"/>
            <a:ext cx="507492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Subtitle 2">
            <a:extLst>
              <a:ext uri="{FF2B5EF4-FFF2-40B4-BE49-F238E27FC236}">
                <a16:creationId xmlns:a16="http://schemas.microsoft.com/office/drawing/2014/main" id="{6BBDA337-B651-1A43-9107-05DDDF70319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66346" y="477749"/>
            <a:ext cx="5074920" cy="302568"/>
          </a:xfrm>
        </p:spPr>
        <p:txBody>
          <a:bodyPr anchor="b"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786B4D5-FBCF-7841-9C0B-190DEC7BE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46287" y="216421"/>
            <a:ext cx="1132353" cy="21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3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- Ligh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F853527-A104-8C44-97CE-2A35982B3FE7}"/>
              </a:ext>
            </a:extLst>
          </p:cNvPr>
          <p:cNvSpPr/>
          <p:nvPr userDrawn="1"/>
        </p:nvSpPr>
        <p:spPr>
          <a:xfrm>
            <a:off x="0" y="-11363"/>
            <a:ext cx="6172200" cy="68693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b="0" i="0">
              <a:latin typeface="Gotham Book" panose="02000504050000020004" pitchFamily="2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43828-493E-2740-94EF-0387A7938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0ED95-4F93-4E89-820E-2034F09CD5E5}" type="datetime1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ABD446-0A8A-BA4B-A37C-FD5F285EF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TRANSITION OVERSIGHT GROUP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96FC6-1D96-A64C-A826-A928627C6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BF4F0D-EB4E-5D4D-96CB-0E8AE803700A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8E4ABE-5C5C-944A-90D4-BDCA5D353775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5353E0-414A-E24F-BE32-CE1D2C3D0D32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83B2808-1F58-4D4B-A382-8E1C130D1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767" y="216421"/>
            <a:ext cx="1132353" cy="217989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5C7275F-131A-9648-9F8D-24F3AEB300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01385" y="1916895"/>
            <a:ext cx="5074920" cy="4144110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ECDD012-0C67-F944-A6F5-C7A8A5024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386" y="878977"/>
            <a:ext cx="5074920" cy="969872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AE7FE25-6B27-B24B-8102-8B31997BC631}"/>
              </a:ext>
            </a:extLst>
          </p:cNvPr>
          <p:cNvCxnSpPr>
            <a:cxnSpLocks/>
          </p:cNvCxnSpPr>
          <p:nvPr userDrawn="1"/>
        </p:nvCxnSpPr>
        <p:spPr>
          <a:xfrm>
            <a:off x="6501385" y="806935"/>
            <a:ext cx="507492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Subtitle 2">
            <a:extLst>
              <a:ext uri="{FF2B5EF4-FFF2-40B4-BE49-F238E27FC236}">
                <a16:creationId xmlns:a16="http://schemas.microsoft.com/office/drawing/2014/main" id="{17ECDA6A-386F-F047-9E88-6F8416A4258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501386" y="434410"/>
            <a:ext cx="5074920" cy="302568"/>
          </a:xfrm>
        </p:spPr>
        <p:txBody>
          <a:bodyPr anchor="b"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612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Content - L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D31E7-32AB-9A4C-98B0-0E769A82B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063" y="1967735"/>
            <a:ext cx="5180077" cy="421841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43828-493E-2740-94EF-0387A7938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0C26-1CBF-490F-B76B-C5FE2B11A89F}" type="datetime1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ABD446-0A8A-BA4B-A37C-FD5F285EF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TRANSITION OVERSIGHT GROUP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96FC6-1D96-A64C-A826-A928627C6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BF4F0D-EB4E-5D4D-96CB-0E8AE803700A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8E4ABE-5C5C-944A-90D4-BDCA5D353775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5353E0-414A-E24F-BE32-CE1D2C3D0D32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A7E497F2-2B52-704D-9801-0869A37E2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907876"/>
            <a:ext cx="11137392" cy="969872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82F408-8B25-FC4F-A8EF-25A2E50A107C}"/>
              </a:ext>
            </a:extLst>
          </p:cNvPr>
          <p:cNvCxnSpPr>
            <a:cxnSpLocks/>
          </p:cNvCxnSpPr>
          <p:nvPr userDrawn="1"/>
        </p:nvCxnSpPr>
        <p:spPr>
          <a:xfrm>
            <a:off x="512063" y="835834"/>
            <a:ext cx="1113739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Subtitle 2">
            <a:extLst>
              <a:ext uri="{FF2B5EF4-FFF2-40B4-BE49-F238E27FC236}">
                <a16:creationId xmlns:a16="http://schemas.microsoft.com/office/drawing/2014/main" id="{6BBDA337-B651-1A43-9107-05DDDF70319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12064" y="463309"/>
            <a:ext cx="11137392" cy="302568"/>
          </a:xfrm>
        </p:spPr>
        <p:txBody>
          <a:bodyPr anchor="b"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1067176-FC5A-6F42-AFC1-F6059E8F3A7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69379" y="1981215"/>
            <a:ext cx="5180077" cy="421841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849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Content - L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1067176-FC5A-6F42-AFC1-F6059E8F3A7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21256" y="1949788"/>
            <a:ext cx="3319006" cy="4391339"/>
          </a:xfrm>
          <a:solidFill>
            <a:schemeClr val="bg1"/>
          </a:solidFill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8E03862-C0B8-244E-8526-2373A16419D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30449" y="1943434"/>
            <a:ext cx="3319006" cy="4385570"/>
          </a:xfrm>
          <a:solidFill>
            <a:schemeClr val="bg1"/>
          </a:solidFill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D31E7-32AB-9A4C-98B0-0E769A82B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064" y="1944020"/>
            <a:ext cx="3319006" cy="4397108"/>
          </a:xfrm>
          <a:solidFill>
            <a:schemeClr val="bg1"/>
          </a:solidFill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43828-493E-2740-94EF-0387A7938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AA82E-DA27-4142-BF35-D48CFD18F5B3}" type="datetime1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ABD446-0A8A-BA4B-A37C-FD5F285EF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TRANSITION OVERSIGHT GROUP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96FC6-1D96-A64C-A826-A928627C6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1625E9-5A1E-5545-BF87-BD0273AB3F65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823C4E-D42C-654F-ABBC-1D96C0695F04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8855A3-D410-2043-A97B-7C9FDFF6205A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EDDAE7CD-6647-C64E-A6EB-E704D6DB6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907876"/>
            <a:ext cx="11137392" cy="969872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E0F1239-05F5-1D4C-9EE4-F0AA700A9B2E}"/>
              </a:ext>
            </a:extLst>
          </p:cNvPr>
          <p:cNvCxnSpPr>
            <a:cxnSpLocks/>
          </p:cNvCxnSpPr>
          <p:nvPr userDrawn="1"/>
        </p:nvCxnSpPr>
        <p:spPr>
          <a:xfrm>
            <a:off x="512063" y="835834"/>
            <a:ext cx="1113739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Subtitle 2">
            <a:extLst>
              <a:ext uri="{FF2B5EF4-FFF2-40B4-BE49-F238E27FC236}">
                <a16:creationId xmlns:a16="http://schemas.microsoft.com/office/drawing/2014/main" id="{BA8385EB-1A33-ED4A-A7B9-705A69134A5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12064" y="463309"/>
            <a:ext cx="11137392" cy="302568"/>
          </a:xfrm>
        </p:spPr>
        <p:txBody>
          <a:bodyPr anchor="b"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38808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Data - L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43828-493E-2740-94EF-0387A7938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D2FB1-593A-414D-9304-9A709978DC20}" type="datetime1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ABD446-0A8A-BA4B-A37C-FD5F285EF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TRANSITION OVERSIGHT GROUP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96FC6-1D96-A64C-A826-A928627C6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BF4F0D-EB4E-5D4D-96CB-0E8AE803700A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8E4ABE-5C5C-944A-90D4-BDCA5D353775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5353E0-414A-E24F-BE32-CE1D2C3D0D32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260D214-99DF-B64A-AF92-27C7C6D29D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063" y="1967735"/>
            <a:ext cx="5180077" cy="421841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CD81F11-69CE-F843-B9F2-6075FEE06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907876"/>
            <a:ext cx="11137392" cy="969872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800" b="1" i="0">
                <a:latin typeface="Gotham Bold" panose="0200050405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21629C-9C76-6E4D-A57D-A9E86AF42BEF}"/>
              </a:ext>
            </a:extLst>
          </p:cNvPr>
          <p:cNvCxnSpPr>
            <a:cxnSpLocks/>
          </p:cNvCxnSpPr>
          <p:nvPr userDrawn="1"/>
        </p:nvCxnSpPr>
        <p:spPr>
          <a:xfrm>
            <a:off x="512063" y="835834"/>
            <a:ext cx="1113739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Subtitle 2">
            <a:extLst>
              <a:ext uri="{FF2B5EF4-FFF2-40B4-BE49-F238E27FC236}">
                <a16:creationId xmlns:a16="http://schemas.microsoft.com/office/drawing/2014/main" id="{6357B535-147B-504E-8280-C11E538E338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12064" y="463309"/>
            <a:ext cx="11137392" cy="302568"/>
          </a:xfrm>
        </p:spPr>
        <p:txBody>
          <a:bodyPr anchor="b"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0AA06BC-E937-6B4C-B4F5-D9E7DA7BAA2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69379" y="1981215"/>
            <a:ext cx="5180077" cy="421841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7427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Data - L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43828-493E-2740-94EF-0387A7938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B4DF6-E814-4D15-9686-6234B7F8C872}" type="datetime1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ABD446-0A8A-BA4B-A37C-FD5F285EF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TRANSITION OVERSIGHT GROUP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96FC6-1D96-A64C-A826-A928627C6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BF4F0D-EB4E-5D4D-96CB-0E8AE803700A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8E4ABE-5C5C-944A-90D4-BDCA5D353775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5353E0-414A-E24F-BE32-CE1D2C3D0D32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4BD812A-66DC-A442-A166-31303215840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21256" y="1949788"/>
            <a:ext cx="3319006" cy="4391339"/>
          </a:xfrm>
          <a:solidFill>
            <a:schemeClr val="bg1"/>
          </a:solidFill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61FF17E-4CF6-AD44-B910-3F039536AD31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330449" y="1943434"/>
            <a:ext cx="3319006" cy="4385570"/>
          </a:xfrm>
          <a:solidFill>
            <a:schemeClr val="bg1"/>
          </a:solidFill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7B95414-19DF-0742-95B2-FB7ADA1D0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064" y="1944020"/>
            <a:ext cx="3319006" cy="4397108"/>
          </a:xfrm>
          <a:solidFill>
            <a:schemeClr val="bg1"/>
          </a:solidFill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DEC80A1-C859-D04F-9C03-CCD0535D3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907876"/>
            <a:ext cx="11137392" cy="969872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800" b="1" i="0">
                <a:latin typeface="Gotham Bold" panose="0200050405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5BEFBFC-47A0-9B42-BD02-6F73C5AF9B06}"/>
              </a:ext>
            </a:extLst>
          </p:cNvPr>
          <p:cNvCxnSpPr>
            <a:cxnSpLocks/>
          </p:cNvCxnSpPr>
          <p:nvPr userDrawn="1"/>
        </p:nvCxnSpPr>
        <p:spPr>
          <a:xfrm>
            <a:off x="512063" y="835834"/>
            <a:ext cx="1113739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Subtitle 2">
            <a:extLst>
              <a:ext uri="{FF2B5EF4-FFF2-40B4-BE49-F238E27FC236}">
                <a16:creationId xmlns:a16="http://schemas.microsoft.com/office/drawing/2014/main" id="{E1634E4D-EC34-304A-8725-54080B34C4EF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12064" y="463309"/>
            <a:ext cx="11137392" cy="302568"/>
          </a:xfrm>
        </p:spPr>
        <p:txBody>
          <a:bodyPr anchor="b"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696556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Header - L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EA9C5-3A27-894B-B4A0-10E3243D1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479" y="2440813"/>
            <a:ext cx="10917936" cy="1325563"/>
          </a:xfrm>
        </p:spPr>
        <p:txBody>
          <a:bodyPr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D3CA37-FFE9-4745-B636-CE7B45BD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E4E87-B16E-4B53-87B1-4E5BFE8A0035}" type="datetime1">
              <a:rPr lang="en-US" smtClean="0"/>
              <a:t>1/23/2023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32A9EC-E200-314B-B15B-49074F08E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TRANSITION OVERSIGHT GROUP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10D9D8-60DA-984B-BA97-60F7F6665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A9E526-F8D0-3F45-AD3E-274378964590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670179-DEE3-894D-BA92-3542162775B3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A4D4B4-1F80-CC4C-BD9A-1C27A7479B80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BFFA59C-B9DF-E246-8B23-0310B1E226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33270" y="257061"/>
            <a:ext cx="1132353" cy="21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348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Header - Dark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EA9C5-3A27-894B-B4A0-10E3243D1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13" y="2550541"/>
            <a:ext cx="10917936" cy="1325563"/>
          </a:xfrm>
        </p:spPr>
        <p:txBody>
          <a:bodyPr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D3CA37-FFE9-4745-B636-CE7B45BD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88E2A-EA9B-4393-8042-7D6A018AB3B2}" type="datetime1">
              <a:rPr lang="en-US" smtClean="0"/>
              <a:t>1/23/2023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32A9EC-E200-314B-B15B-49074F08E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TRANSITION OVERSIGHT GROUP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10D9D8-60DA-984B-BA97-60F7F6665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A9E526-F8D0-3F45-AD3E-274378964590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670179-DEE3-894D-BA92-3542162775B3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A4D4B4-1F80-CC4C-BD9A-1C27A7479B80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71A7AEEC-D6E8-7746-A049-500249A644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33270" y="259220"/>
            <a:ext cx="1132353" cy="21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1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ight -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4E24E17-FC5A-1440-A543-E57E2E7AD078}"/>
              </a:ext>
            </a:extLst>
          </p:cNvPr>
          <p:cNvSpPr/>
          <p:nvPr userDrawn="1"/>
        </p:nvSpPr>
        <p:spPr>
          <a:xfrm>
            <a:off x="1" y="4728264"/>
            <a:ext cx="9502816" cy="21413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0" i="0">
              <a:latin typeface="Gotham Book" panose="0200050405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2D2802-543F-6F4C-A756-8CB931055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968" y="5386647"/>
            <a:ext cx="8709911" cy="1280370"/>
          </a:xfrm>
        </p:spPr>
        <p:txBody>
          <a:bodyPr anchor="t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F26794-BDDC-C549-BA9D-CC1941F64F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2968" y="4939909"/>
            <a:ext cx="8709910" cy="36563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152082-A21F-1348-AEFD-8F0450E78954}"/>
              </a:ext>
            </a:extLst>
          </p:cNvPr>
          <p:cNvSpPr/>
          <p:nvPr userDrawn="1"/>
        </p:nvSpPr>
        <p:spPr>
          <a:xfrm>
            <a:off x="9502816" y="4728264"/>
            <a:ext cx="2689184" cy="21413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0" i="0">
              <a:latin typeface="Gotham Book" panose="02000504050000020004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C0FB564-5FFB-9B40-82DF-BEB5FB7FB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5328" y="4985781"/>
            <a:ext cx="1289241" cy="874884"/>
          </a:xfrm>
          <a:prstGeom prst="rect">
            <a:avLst/>
          </a:prstGeom>
        </p:spPr>
      </p:pic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BDD8280B-1E70-7F4F-9A8D-4239D1740D8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810750" y="6345555"/>
            <a:ext cx="2112963" cy="276225"/>
          </a:xfrm>
        </p:spPr>
        <p:txBody>
          <a:bodyPr anchor="ctr">
            <a:normAutofit/>
          </a:bodyPr>
          <a:lstStyle>
            <a:lvl1pPr marL="0" indent="0" algn="r">
              <a:buNone/>
              <a:defRPr sz="8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2312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Header and Photo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EA9C5-3A27-894B-B4A0-10E3243D1E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386363"/>
            <a:ext cx="5471161" cy="5750278"/>
          </a:xfrm>
        </p:spPr>
        <p:txBody>
          <a:bodyPr anchor="ctr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“Click to edit Master title style”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D3CA37-FFE9-4745-B636-CE7B45BD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65BF4-4232-414E-88FB-D4905CDF7C15}" type="datetime1">
              <a:rPr lang="en-US" smtClean="0"/>
              <a:t>1/23/2023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32A9EC-E200-314B-B15B-49074F08E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TRANSITION OVERSIGHT GROUP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10D9D8-60DA-984B-BA97-60F7F6665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A9E526-F8D0-3F45-AD3E-274378964590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670179-DEE3-894D-BA92-3542162775B3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A4D4B4-1F80-CC4C-BD9A-1C27A7479B80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501FDF41-2651-544D-921F-B7A998E828FB}"/>
              </a:ext>
            </a:extLst>
          </p:cNvPr>
          <p:cNvSpPr/>
          <p:nvPr userDrawn="1"/>
        </p:nvSpPr>
        <p:spPr>
          <a:xfrm>
            <a:off x="6218523" y="792622"/>
            <a:ext cx="5057914" cy="49377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C264A43-D2D0-AF45-8451-CF0A5D8A90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1209" y="258020"/>
            <a:ext cx="1130409" cy="7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28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and Photo -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D3CA37-FFE9-4745-B636-CE7B45BD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9C969-3272-4E3E-A570-2929006091E9}" type="datetime1">
              <a:rPr lang="en-US" smtClean="0"/>
              <a:t>1/23/2023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32A9EC-E200-314B-B15B-49074F08E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TRANSITION OVERSIGHT GROUP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10D9D8-60DA-984B-BA97-60F7F6665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A9E526-F8D0-3F45-AD3E-274378964590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670179-DEE3-894D-BA92-3542162775B3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A4D4B4-1F80-CC4C-BD9A-1C27A7479B80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049FBF9B-3A6B-E449-83CF-79FD2235FCAC}"/>
              </a:ext>
            </a:extLst>
          </p:cNvPr>
          <p:cNvSpPr/>
          <p:nvPr userDrawn="1"/>
        </p:nvSpPr>
        <p:spPr>
          <a:xfrm>
            <a:off x="6218523" y="792622"/>
            <a:ext cx="5057914" cy="49377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B3A0BE1-A037-6342-9328-2C3FE5F5C5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386363"/>
            <a:ext cx="5471161" cy="5750278"/>
          </a:xfrm>
        </p:spPr>
        <p:txBody>
          <a:bodyPr anchor="ctr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“Click to edit Master title style”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25A806-1DC6-8740-82DF-B0E6F1E16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8189" y="277668"/>
            <a:ext cx="1055548" cy="71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98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- Light - Cent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BA7511-A9D1-D747-A3A6-4ABA05B6C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C8B2-C11D-49CD-A1A7-6D944E411724}" type="datetime1">
              <a:rPr lang="en-US" smtClean="0"/>
              <a:t>1/23/2023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01212F-5002-2347-90AB-4A269ED70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TRANSITION OVERSIGHT GROUP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29595-E4C9-6544-A35D-3CFD08512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033330-B13C-614D-9C39-AEA8C044F90C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FC7483-BFD5-704C-829F-3EF390059A3C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AA2F1F-D0AA-6646-B13B-EE74B2EC11B6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37A09FF-FAA8-9F45-9C77-02062E4337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33270" y="257061"/>
            <a:ext cx="1132353" cy="21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151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- Dark - Center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BA7511-A9D1-D747-A3A6-4ABA05B6C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DF6C2-6CA3-4011-9248-9A0DC62E4A37}" type="datetime1">
              <a:rPr lang="en-US" smtClean="0"/>
              <a:t>1/23/2023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01212F-5002-2347-90AB-4A269ED70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TRANSITION OVERSIGHT GROUP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29595-E4C9-6544-A35D-3CFD08512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033330-B13C-614D-9C39-AEA8C044F90C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FC7483-BFD5-704C-829F-3EF390059A3C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AA2F1F-D0AA-6646-B13B-EE74B2EC11B6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C2E73-8F24-C842-A3A1-A1E01C3D22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33270" y="259220"/>
            <a:ext cx="1132353" cy="21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908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- Light - Righ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BA7511-A9D1-D747-A3A6-4ABA05B6C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FF253-548D-42BB-9B1E-C17D6655D78B}" type="datetime1">
              <a:rPr lang="en-US" smtClean="0"/>
              <a:t>1/23/2023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01212F-5002-2347-90AB-4A269ED70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TRANSITION OVERSIGHT GROUP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29595-E4C9-6544-A35D-3CFD08512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033330-B13C-614D-9C39-AEA8C044F90C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FC7483-BFD5-704C-829F-3EF390059A3C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AA2F1F-D0AA-6646-B13B-EE74B2EC11B6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8E339CD-1D4B-9C4D-A0EC-6A1CDA598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1209" y="258020"/>
            <a:ext cx="1130409" cy="7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990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- Dark - Right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BA7511-A9D1-D747-A3A6-4ABA05B6C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51F23-0D1A-49C1-92E2-AEEF8716234B}" type="datetime1">
              <a:rPr lang="en-US" smtClean="0"/>
              <a:t>1/23/2023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01212F-5002-2347-90AB-4A269ED70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TRANSITION OVERSIGHT GROUP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29595-E4C9-6544-A35D-3CFD08512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033330-B13C-614D-9C39-AEA8C044F90C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FC7483-BFD5-704C-829F-3EF390059A3C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AA2F1F-D0AA-6646-B13B-EE74B2EC11B6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E58901A-0560-134C-B9AF-9C92B8B7EA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8189" y="277668"/>
            <a:ext cx="1055548" cy="71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57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Point Data - L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BA7511-A9D1-D747-A3A6-4ABA05B6C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7ADDB-BDDF-4E13-B020-644FA529C984}" type="datetime1">
              <a:rPr lang="en-US" smtClean="0"/>
              <a:t>1/23/2023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01212F-5002-2347-90AB-4A269ED70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TRANSITION OVERSIGHT GROUP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29595-E4C9-6544-A35D-3CFD08512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033330-B13C-614D-9C39-AEA8C044F90C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FC7483-BFD5-704C-829F-3EF390059A3C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AA2F1F-D0AA-6646-B13B-EE74B2EC11B6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A6C45705-52F2-DE4F-82E7-FF280DA86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3" y="1006958"/>
            <a:ext cx="3977641" cy="5247535"/>
          </a:xfrm>
        </p:spPr>
        <p:txBody>
          <a:bodyPr anchor="t">
            <a:normAutofit/>
          </a:bodyPr>
          <a:lstStyle>
            <a:lvl1pPr>
              <a:defRPr sz="3600" b="1" i="0">
                <a:latin typeface="Gotham Bold" panose="0200050405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88B92F-B6A4-104A-8E80-BFF089C29AED}"/>
              </a:ext>
            </a:extLst>
          </p:cNvPr>
          <p:cNvCxnSpPr>
            <a:cxnSpLocks/>
          </p:cNvCxnSpPr>
          <p:nvPr userDrawn="1"/>
        </p:nvCxnSpPr>
        <p:spPr>
          <a:xfrm>
            <a:off x="5038345" y="590673"/>
            <a:ext cx="65379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Subtitle 2">
            <a:extLst>
              <a:ext uri="{FF2B5EF4-FFF2-40B4-BE49-F238E27FC236}">
                <a16:creationId xmlns:a16="http://schemas.microsoft.com/office/drawing/2014/main" id="{9DF20E0D-2356-E34F-A657-024543A6803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03503" y="590673"/>
            <a:ext cx="3977641" cy="302568"/>
          </a:xfrm>
        </p:spPr>
        <p:txBody>
          <a:bodyPr anchor="b"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38DF6CE-59A3-D94F-965A-D6679B4474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8345" y="632706"/>
            <a:ext cx="6537960" cy="1744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AFBEB6E-FA13-F342-A560-DB9C11A819F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038344" y="2571233"/>
            <a:ext cx="6537960" cy="1744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554C830-F068-1048-8CCB-E0CD3E12A94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047487" y="4509760"/>
            <a:ext cx="6537960" cy="1744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AA83AE9-B8FA-E44A-88A4-9E2E3C9B7508}"/>
              </a:ext>
            </a:extLst>
          </p:cNvPr>
          <p:cNvCxnSpPr>
            <a:cxnSpLocks/>
          </p:cNvCxnSpPr>
          <p:nvPr userDrawn="1"/>
        </p:nvCxnSpPr>
        <p:spPr>
          <a:xfrm>
            <a:off x="5038344" y="2534657"/>
            <a:ext cx="65379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95D0850-6889-F949-9142-763D412567ED}"/>
              </a:ext>
            </a:extLst>
          </p:cNvPr>
          <p:cNvCxnSpPr>
            <a:cxnSpLocks/>
          </p:cNvCxnSpPr>
          <p:nvPr userDrawn="1"/>
        </p:nvCxnSpPr>
        <p:spPr>
          <a:xfrm>
            <a:off x="5047487" y="4473184"/>
            <a:ext cx="65379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6145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Walkthrough - Light - Lef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0B831A-F07D-4247-97D6-1FEC40347A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3503" y="4145280"/>
            <a:ext cx="3977641" cy="21335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0557E-F378-D540-BFEB-88AF6FD4D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84C11-E8F1-4C19-AD40-5729B15EE6E9}" type="datetime1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35A408-F566-5244-8D0A-D9C91899A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TRANSITION OVERSIGHT GROUP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A9D1A-FB2C-4B48-B774-2CBCD721E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CFC9E2-67BB-B34E-96A8-91B20CCF1FEA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7A3965-F640-3C43-97DB-020431093FDC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37D327-2CBB-3C45-B452-DB6E6660207B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EE033A-CDC5-4C42-9B60-5C8897462A8E}"/>
              </a:ext>
            </a:extLst>
          </p:cNvPr>
          <p:cNvCxnSpPr>
            <a:cxnSpLocks/>
          </p:cNvCxnSpPr>
          <p:nvPr userDrawn="1"/>
        </p:nvCxnSpPr>
        <p:spPr>
          <a:xfrm>
            <a:off x="603503" y="960904"/>
            <a:ext cx="109087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6AD03594-BD97-2843-80F6-CE09357A0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3" y="1006959"/>
            <a:ext cx="3977641" cy="3070658"/>
          </a:xfrm>
        </p:spPr>
        <p:txBody>
          <a:bodyPr anchor="t">
            <a:normAutofit/>
          </a:bodyPr>
          <a:lstStyle>
            <a:lvl1pPr>
              <a:defRPr sz="3600" b="1" i="0">
                <a:latin typeface="Gotham Bold" panose="0200050405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8FB2182-1FE2-044E-B1EE-A5CE0923F26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03503" y="590673"/>
            <a:ext cx="3977641" cy="302568"/>
          </a:xfrm>
        </p:spPr>
        <p:txBody>
          <a:bodyPr anchor="b"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530338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Walkthrough - Light - R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0557E-F378-D540-BFEB-88AF6FD4D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D23F8-A868-4DF9-BFBF-C9F1AD918287}" type="datetime1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35A408-F566-5244-8D0A-D9C91899A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TRANSITION OVERSIGHT GROUP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A9D1A-FB2C-4B48-B774-2CBCD721E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CFC9E2-67BB-B34E-96A8-91B20CCF1FEA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7A3965-F640-3C43-97DB-020431093FDC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37D327-2CBB-3C45-B452-DB6E6660207B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25E101B-A3EF-7143-9993-75FE88C03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98079" y="4145280"/>
            <a:ext cx="3977641" cy="21335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44B4857-7786-334D-ADD9-A83AA7E9469F}"/>
              </a:ext>
            </a:extLst>
          </p:cNvPr>
          <p:cNvCxnSpPr>
            <a:cxnSpLocks/>
          </p:cNvCxnSpPr>
          <p:nvPr userDrawn="1"/>
        </p:nvCxnSpPr>
        <p:spPr>
          <a:xfrm>
            <a:off x="603503" y="960904"/>
            <a:ext cx="109087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F64E814C-528D-824A-84F7-0963ECF70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8079" y="1006959"/>
            <a:ext cx="3977641" cy="3070658"/>
          </a:xfrm>
        </p:spPr>
        <p:txBody>
          <a:bodyPr anchor="t">
            <a:normAutofit/>
          </a:bodyPr>
          <a:lstStyle>
            <a:lvl1pPr>
              <a:defRPr sz="3600" b="1" i="0">
                <a:latin typeface="Gotham Bold" panose="0200050405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86714F8B-976A-FE47-9642-25F7C6B65B22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498079" y="590673"/>
            <a:ext cx="3977641" cy="302568"/>
          </a:xfrm>
        </p:spPr>
        <p:txBody>
          <a:bodyPr anchor="b"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458435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7844-CC4E-7B4F-941E-F29A994FF92E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8CF83-35DF-3F4B-AA47-84CA5D1EB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08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- Full Blee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B1B4D70-E549-4745-9905-11F131421B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953" b="16360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4E24E17-FC5A-1440-A543-E57E2E7AD078}"/>
              </a:ext>
            </a:extLst>
          </p:cNvPr>
          <p:cNvSpPr/>
          <p:nvPr userDrawn="1"/>
        </p:nvSpPr>
        <p:spPr>
          <a:xfrm>
            <a:off x="0" y="3014707"/>
            <a:ext cx="7762162" cy="33036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0" i="0">
              <a:latin typeface="Gotham Book" panose="0200050405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2D2802-543F-6F4C-A756-8CB931055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605" y="4655909"/>
            <a:ext cx="6714180" cy="1269404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spcBef>
                <a:spcPts val="1000"/>
              </a:spcBef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F26794-BDDC-C549-BA9D-CC1941F64F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1606" y="4192432"/>
            <a:ext cx="6714180" cy="365633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Content Placeholder 19">
            <a:extLst>
              <a:ext uri="{FF2B5EF4-FFF2-40B4-BE49-F238E27FC236}">
                <a16:creationId xmlns:a16="http://schemas.microsoft.com/office/drawing/2014/main" id="{6C0F1F4F-0586-B845-8D94-425A434E456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01605" y="3897739"/>
            <a:ext cx="3224213" cy="196850"/>
          </a:xfrm>
        </p:spPr>
        <p:txBody>
          <a:bodyPr anchor="ctr">
            <a:noAutofit/>
          </a:bodyPr>
          <a:lstStyle>
            <a:lvl1pPr marL="0" indent="0">
              <a:buNone/>
              <a:defRPr sz="1000" b="1" i="0">
                <a:solidFill>
                  <a:schemeClr val="bg2"/>
                </a:solidFill>
                <a:latin typeface="Gotham Bold" panose="02000504050000020004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6A0905-7FE9-F349-9535-E55C2DB123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1605" y="3425684"/>
            <a:ext cx="1766047" cy="33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391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4103" y="3140293"/>
            <a:ext cx="6790369" cy="12242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2307756" y="2330908"/>
            <a:ext cx="8399626" cy="8442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06690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452" y="577031"/>
            <a:ext cx="10242750" cy="844213"/>
          </a:xfrm>
        </p:spPr>
        <p:txBody>
          <a:bodyPr/>
          <a:lstStyle>
            <a:lvl1pPr>
              <a:defRPr>
                <a:solidFill>
                  <a:srgbClr val="393D4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8514" y="1727201"/>
            <a:ext cx="10241689" cy="3928533"/>
          </a:xfrm>
          <a:prstGeom prst="rect">
            <a:avLst/>
          </a:prstGeom>
        </p:spPr>
        <p:txBody>
          <a:bodyPr/>
          <a:lstStyle>
            <a:lvl1pPr marL="160020" indent="0">
              <a:spcBef>
                <a:spcPts val="0"/>
              </a:spcBef>
              <a:spcAft>
                <a:spcPts val="600"/>
              </a:spcAft>
              <a:buFont typeface="Arial"/>
              <a:buNone/>
              <a:defRPr/>
            </a:lvl1pPr>
            <a:lvl2pPr marL="74295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lvl2pPr>
            <a:lvl3pPr marL="114300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lvl3pPr>
            <a:lvl4pPr marL="160020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lvl4pPr>
            <a:lvl5pPr marL="205740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lvl5pPr>
          </a:lstStyle>
          <a:p>
            <a:pPr lvl="0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47453" y="5961689"/>
            <a:ext cx="9181849" cy="6867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rgbClr val="393D40"/>
                </a:solidFill>
              </a:defRPr>
            </a:lvl1pPr>
          </a:lstStyle>
          <a:p>
            <a:pPr lvl="0"/>
            <a:r>
              <a:rPr lang="en-US"/>
              <a:t>Insert Source Here</a:t>
            </a:r>
          </a:p>
        </p:txBody>
      </p:sp>
    </p:spTree>
    <p:extLst>
      <p:ext uri="{BB962C8B-B14F-4D97-AF65-F5344CB8AC3E}">
        <p14:creationId xmlns:p14="http://schemas.microsoft.com/office/powerpoint/2010/main" val="1258762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620" y="577031"/>
            <a:ext cx="10287917" cy="8442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2619" y="1600203"/>
            <a:ext cx="5103381" cy="4010377"/>
          </a:xfrm>
          <a:prstGeom prst="rect">
            <a:avLst/>
          </a:prstGeom>
        </p:spPr>
        <p:txBody>
          <a:bodyPr/>
          <a:lstStyle>
            <a:lvl1pPr marL="34290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800">
                <a:solidFill>
                  <a:srgbClr val="393D40"/>
                </a:solidFill>
              </a:defRPr>
            </a:lvl1pPr>
            <a:lvl2pPr marL="74295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400">
                <a:solidFill>
                  <a:srgbClr val="393D40"/>
                </a:solidFill>
              </a:defRPr>
            </a:lvl2pPr>
            <a:lvl3pPr marL="114300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000">
                <a:solidFill>
                  <a:srgbClr val="393D40"/>
                </a:solidFill>
              </a:defRPr>
            </a:lvl3pPr>
            <a:lvl4pPr marL="160020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>
                <a:solidFill>
                  <a:srgbClr val="393D40"/>
                </a:solidFill>
              </a:defRPr>
            </a:lvl4pPr>
            <a:lvl5pPr marL="205740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>
                <a:solidFill>
                  <a:srgbClr val="393D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66464" y="1600203"/>
            <a:ext cx="5214073" cy="4010376"/>
          </a:xfrm>
          <a:prstGeom prst="rect">
            <a:avLst/>
          </a:prstGeom>
        </p:spPr>
        <p:txBody>
          <a:bodyPr/>
          <a:lstStyle>
            <a:lvl1pPr marL="34290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800">
                <a:solidFill>
                  <a:srgbClr val="393D40"/>
                </a:solidFill>
              </a:defRPr>
            </a:lvl1pPr>
            <a:lvl2pPr marL="74295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400">
                <a:solidFill>
                  <a:srgbClr val="393D40"/>
                </a:solidFill>
              </a:defRPr>
            </a:lvl2pPr>
            <a:lvl3pPr marL="114300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000">
                <a:solidFill>
                  <a:srgbClr val="393D40"/>
                </a:solidFill>
              </a:defRPr>
            </a:lvl3pPr>
            <a:lvl4pPr marL="160020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>
                <a:solidFill>
                  <a:srgbClr val="393D40"/>
                </a:solidFill>
              </a:defRPr>
            </a:lvl4pPr>
            <a:lvl5pPr marL="2057400" indent="-18288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>
                <a:solidFill>
                  <a:srgbClr val="393D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92447" y="6005690"/>
            <a:ext cx="9090804" cy="598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>
                <a:solidFill>
                  <a:srgbClr val="393D40"/>
                </a:solidFill>
              </a:defRPr>
            </a:lvl1pPr>
          </a:lstStyle>
          <a:p>
            <a:pPr lvl="0"/>
            <a:r>
              <a:rPr lang="en-US"/>
              <a:t>Insert Source</a:t>
            </a:r>
          </a:p>
        </p:txBody>
      </p:sp>
    </p:spTree>
    <p:extLst>
      <p:ext uri="{BB962C8B-B14F-4D97-AF65-F5344CB8AC3E}">
        <p14:creationId xmlns:p14="http://schemas.microsoft.com/office/powerpoint/2010/main" val="3057114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6600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419" y="365126"/>
            <a:ext cx="10515163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08200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ight -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4E24E17-FC5A-1440-A543-E57E2E7AD078}"/>
              </a:ext>
            </a:extLst>
          </p:cNvPr>
          <p:cNvSpPr/>
          <p:nvPr userDrawn="1"/>
        </p:nvSpPr>
        <p:spPr>
          <a:xfrm>
            <a:off x="2413" y="0"/>
            <a:ext cx="4203827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0" i="0">
              <a:latin typeface="Gotham Book" panose="0200050405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2D2802-543F-6F4C-A756-8CB931055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141" y="921153"/>
            <a:ext cx="3225183" cy="3347777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4400"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F26794-BDDC-C549-BA9D-CC1941F64F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7141" y="4296362"/>
            <a:ext cx="3225183" cy="653401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C441258-0F20-3D48-8181-F811F26B7EAC}"/>
              </a:ext>
            </a:extLst>
          </p:cNvPr>
          <p:cNvCxnSpPr>
            <a:cxnSpLocks/>
          </p:cNvCxnSpPr>
          <p:nvPr userDrawn="1"/>
        </p:nvCxnSpPr>
        <p:spPr>
          <a:xfrm>
            <a:off x="467141" y="836031"/>
            <a:ext cx="3225183" cy="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CD2A8E50-5B08-9444-9925-67816C14333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67569" y="555816"/>
            <a:ext cx="3224213" cy="196850"/>
          </a:xfrm>
        </p:spPr>
        <p:txBody>
          <a:bodyPr anchor="ctr">
            <a:noAutofit/>
          </a:bodyPr>
          <a:lstStyle>
            <a:lvl1pPr marL="0" indent="0">
              <a:buNone/>
              <a:defRPr sz="1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97A63F6-B985-744D-9320-CC7DB2CAEF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717" y="6043199"/>
            <a:ext cx="2203370" cy="42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472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ight -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4E24E17-FC5A-1440-A543-E57E2E7AD078}"/>
              </a:ext>
            </a:extLst>
          </p:cNvPr>
          <p:cNvSpPr/>
          <p:nvPr userDrawn="1"/>
        </p:nvSpPr>
        <p:spPr>
          <a:xfrm>
            <a:off x="1" y="4728264"/>
            <a:ext cx="9502816" cy="21413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0" i="0">
              <a:latin typeface="Gotham Book" panose="0200050405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2D2802-543F-6F4C-A756-8CB931055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968" y="5386647"/>
            <a:ext cx="8709911" cy="1280370"/>
          </a:xfrm>
        </p:spPr>
        <p:txBody>
          <a:bodyPr anchor="t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F26794-BDDC-C549-BA9D-CC1941F64F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2968" y="4939909"/>
            <a:ext cx="8709910" cy="36563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152082-A21F-1348-AEFD-8F0450E78954}"/>
              </a:ext>
            </a:extLst>
          </p:cNvPr>
          <p:cNvSpPr/>
          <p:nvPr userDrawn="1"/>
        </p:nvSpPr>
        <p:spPr>
          <a:xfrm>
            <a:off x="9502816" y="4728264"/>
            <a:ext cx="2689184" cy="21413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0" i="0">
              <a:latin typeface="Gotham Book" panose="02000504050000020004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C0FB564-5FFB-9B40-82DF-BEB5FB7FB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5328" y="4985781"/>
            <a:ext cx="1289241" cy="8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128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- Full Blee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in a grocery store&#10;&#10;Description automatically generated with medium confidence">
            <a:extLst>
              <a:ext uri="{FF2B5EF4-FFF2-40B4-BE49-F238E27FC236}">
                <a16:creationId xmlns:a16="http://schemas.microsoft.com/office/drawing/2014/main" id="{5EA28AA8-8ECF-E674-287B-C84684BCD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5502"/>
          <a:stretch/>
        </p:blipFill>
        <p:spPr>
          <a:xfrm>
            <a:off x="9939" y="-9939"/>
            <a:ext cx="12192000" cy="68679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4E24E17-FC5A-1440-A543-E57E2E7AD078}"/>
              </a:ext>
            </a:extLst>
          </p:cNvPr>
          <p:cNvSpPr/>
          <p:nvPr userDrawn="1"/>
        </p:nvSpPr>
        <p:spPr>
          <a:xfrm>
            <a:off x="0" y="3014707"/>
            <a:ext cx="7762162" cy="33036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0" i="0">
              <a:latin typeface="Gotham Book" panose="0200050405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2D2802-543F-6F4C-A756-8CB931055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605" y="4397996"/>
            <a:ext cx="6714180" cy="1269404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spcBef>
                <a:spcPts val="1000"/>
              </a:spcBef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F26794-BDDC-C549-BA9D-CC1941F64F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1605" y="3976755"/>
            <a:ext cx="6714180" cy="365633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6A0905-7FE9-F349-9535-E55C2DB123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1605" y="3547780"/>
            <a:ext cx="1766047" cy="33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391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- No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D2802-543F-6F4C-A756-8CB931055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269" y="1717041"/>
            <a:ext cx="9530240" cy="3182838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F26794-BDDC-C549-BA9D-CC1941F64F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9269" y="4986808"/>
            <a:ext cx="9530240" cy="84683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D1D6A3-93AF-E349-9B2E-6D57F5F52095}"/>
              </a:ext>
            </a:extLst>
          </p:cNvPr>
          <p:cNvCxnSpPr>
            <a:cxnSpLocks/>
          </p:cNvCxnSpPr>
          <p:nvPr userDrawn="1"/>
        </p:nvCxnSpPr>
        <p:spPr>
          <a:xfrm>
            <a:off x="409269" y="6083169"/>
            <a:ext cx="953024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Content Placeholder 19">
            <a:extLst>
              <a:ext uri="{FF2B5EF4-FFF2-40B4-BE49-F238E27FC236}">
                <a16:creationId xmlns:a16="http://schemas.microsoft.com/office/drawing/2014/main" id="{BD698411-E458-2446-BAED-8644983DF15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09270" y="6164132"/>
            <a:ext cx="2743200" cy="168569"/>
          </a:xfrm>
        </p:spPr>
        <p:txBody>
          <a:bodyPr anchor="ctr">
            <a:noAutofit/>
          </a:bodyPr>
          <a:lstStyle>
            <a:lvl1pPr marL="0" indent="0">
              <a:buNone/>
              <a:defRPr sz="10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B010BA2-061A-F845-932F-D84DE0AF30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3166" y="282963"/>
            <a:ext cx="1518028" cy="103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947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ight - No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D2802-543F-6F4C-A756-8CB931055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268" y="1767841"/>
            <a:ext cx="9824829" cy="3132038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F26794-BDDC-C549-BA9D-CC1941F64F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9268" y="4986808"/>
            <a:ext cx="9824829" cy="90599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D1D6A3-93AF-E349-9B2E-6D57F5F52095}"/>
              </a:ext>
            </a:extLst>
          </p:cNvPr>
          <p:cNvCxnSpPr>
            <a:cxnSpLocks/>
          </p:cNvCxnSpPr>
          <p:nvPr userDrawn="1"/>
        </p:nvCxnSpPr>
        <p:spPr>
          <a:xfrm>
            <a:off x="409269" y="6083169"/>
            <a:ext cx="982482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Content Placeholder 19">
            <a:extLst>
              <a:ext uri="{FF2B5EF4-FFF2-40B4-BE49-F238E27FC236}">
                <a16:creationId xmlns:a16="http://schemas.microsoft.com/office/drawing/2014/main" id="{F3217F0C-0FF6-C04C-B9AD-97CB5BC0D06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09270" y="6164132"/>
            <a:ext cx="2743200" cy="168569"/>
          </a:xfrm>
        </p:spPr>
        <p:txBody>
          <a:bodyPr anchor="ctr">
            <a:noAutofit/>
          </a:bodyPr>
          <a:lstStyle>
            <a:lvl1pPr marL="0" indent="0">
              <a:buNone/>
              <a:defRPr sz="1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A5CBFAC-86C5-FD40-A1D6-F1A8874BA7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1209" y="258020"/>
            <a:ext cx="1130409" cy="7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78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- No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D2802-543F-6F4C-A756-8CB931055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269" y="1717041"/>
            <a:ext cx="9530240" cy="3182838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F26794-BDDC-C549-BA9D-CC1941F64F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9269" y="4986808"/>
            <a:ext cx="9530240" cy="84683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D1D6A3-93AF-E349-9B2E-6D57F5F52095}"/>
              </a:ext>
            </a:extLst>
          </p:cNvPr>
          <p:cNvCxnSpPr>
            <a:cxnSpLocks/>
          </p:cNvCxnSpPr>
          <p:nvPr userDrawn="1"/>
        </p:nvCxnSpPr>
        <p:spPr>
          <a:xfrm>
            <a:off x="409269" y="6083169"/>
            <a:ext cx="27432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828329-6990-E04D-8B1E-2AD2D874F21B}"/>
              </a:ext>
            </a:extLst>
          </p:cNvPr>
          <p:cNvCxnSpPr>
            <a:cxnSpLocks/>
          </p:cNvCxnSpPr>
          <p:nvPr userDrawn="1"/>
        </p:nvCxnSpPr>
        <p:spPr>
          <a:xfrm>
            <a:off x="3416609" y="6083169"/>
            <a:ext cx="652637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Content Placeholder 19">
            <a:extLst>
              <a:ext uri="{FF2B5EF4-FFF2-40B4-BE49-F238E27FC236}">
                <a16:creationId xmlns:a16="http://schemas.microsoft.com/office/drawing/2014/main" id="{BD698411-E458-2446-BAED-8644983DF15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09270" y="6164132"/>
            <a:ext cx="2743200" cy="168569"/>
          </a:xfrm>
        </p:spPr>
        <p:txBody>
          <a:bodyPr anchor="ctr">
            <a:noAutofit/>
          </a:bodyPr>
          <a:lstStyle>
            <a:lvl1pPr marL="0" indent="0">
              <a:buNone/>
              <a:defRPr sz="1000" b="1" i="0">
                <a:solidFill>
                  <a:schemeClr val="bg2"/>
                </a:solidFill>
                <a:latin typeface="Gotham Bold" panose="02000504050000020004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Content Placeholder 19">
            <a:extLst>
              <a:ext uri="{FF2B5EF4-FFF2-40B4-BE49-F238E27FC236}">
                <a16:creationId xmlns:a16="http://schemas.microsoft.com/office/drawing/2014/main" id="{7B4A9E3D-756C-8E4E-8C8B-DDD3B410F5A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16609" y="6164132"/>
            <a:ext cx="6522900" cy="168568"/>
          </a:xfrm>
        </p:spPr>
        <p:txBody>
          <a:bodyPr anchor="ctr">
            <a:noAutofit/>
          </a:bodyPr>
          <a:lstStyle>
            <a:lvl1pPr marL="0" indent="0" algn="l">
              <a:buNone/>
              <a:defRPr sz="1000" b="1" i="0">
                <a:solidFill>
                  <a:schemeClr val="bg2"/>
                </a:solidFill>
                <a:latin typeface="Gotham Bold" panose="02000504050000020004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B010BA2-061A-F845-932F-D84DE0AF30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3166" y="282963"/>
            <a:ext cx="1518028" cy="103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947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Ligh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2A5C3-B789-9E4C-83D2-E404BD66F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3" y="577897"/>
            <a:ext cx="8010146" cy="881702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9E97D-5F09-D84D-BC3C-0A576CC2A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3" y="1591056"/>
            <a:ext cx="11137392" cy="4535424"/>
          </a:xfrm>
        </p:spPr>
        <p:txBody>
          <a:bodyPr/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600"/>
            </a:lvl2pPr>
            <a:lvl3pPr>
              <a:lnSpc>
                <a:spcPct val="150000"/>
              </a:lnSpc>
              <a:defRPr sz="1400"/>
            </a:lvl3pPr>
            <a:lvl4pPr>
              <a:lnSpc>
                <a:spcPct val="150000"/>
              </a:lnSpc>
              <a:defRPr sz="1200"/>
            </a:lvl4pPr>
            <a:lvl5pPr>
              <a:lnSpc>
                <a:spcPct val="150000"/>
              </a:lnSpc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C15DB-CD86-504B-A086-1716E79B2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9EAE7-A08C-7247-A129-7542D6AB2A2E}" type="datetime1">
              <a:rPr lang="en-US" smtClean="0"/>
              <a:t>1/23/2023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F3941-2073-174E-8926-3EF32EE14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D0EE67-AF93-D94F-B703-5169B71752F0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A4E5C9-8725-CF4E-80AD-EA8E6432BA3B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BDDDDA-0207-7140-9316-A8B6D5B7FBD9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10BE2EA-070F-FA49-9681-38921469F96B}"/>
              </a:ext>
            </a:extLst>
          </p:cNvPr>
          <p:cNvCxnSpPr>
            <a:cxnSpLocks/>
          </p:cNvCxnSpPr>
          <p:nvPr userDrawn="1"/>
        </p:nvCxnSpPr>
        <p:spPr>
          <a:xfrm>
            <a:off x="512063" y="528668"/>
            <a:ext cx="801014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DF5F718-3D76-D841-B57D-02B7333295C6}"/>
              </a:ext>
            </a:extLst>
          </p:cNvPr>
          <p:cNvCxnSpPr>
            <a:cxnSpLocks/>
          </p:cNvCxnSpPr>
          <p:nvPr userDrawn="1"/>
        </p:nvCxnSpPr>
        <p:spPr>
          <a:xfrm>
            <a:off x="8970264" y="524938"/>
            <a:ext cx="267919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Subtitle 2">
            <a:extLst>
              <a:ext uri="{FF2B5EF4-FFF2-40B4-BE49-F238E27FC236}">
                <a16:creationId xmlns:a16="http://schemas.microsoft.com/office/drawing/2014/main" id="{4E9734FD-8650-9F45-894D-87250E82D55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970264" y="574167"/>
            <a:ext cx="2573858" cy="470558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958325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Ligh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9E97D-5F09-D84D-BC3C-0A576CC2A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3" y="2019747"/>
            <a:ext cx="11137391" cy="4271325"/>
          </a:xfrm>
        </p:spPr>
        <p:txBody>
          <a:bodyPr/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600"/>
            </a:lvl2pPr>
            <a:lvl3pPr>
              <a:lnSpc>
                <a:spcPct val="150000"/>
              </a:lnSpc>
              <a:defRPr sz="1400"/>
            </a:lvl3pPr>
            <a:lvl4pPr>
              <a:lnSpc>
                <a:spcPct val="150000"/>
              </a:lnSpc>
              <a:defRPr sz="1200"/>
            </a:lvl4pPr>
            <a:lvl5pPr>
              <a:lnSpc>
                <a:spcPct val="150000"/>
              </a:lnSpc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C15DB-CD86-504B-A086-1716E79B2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5D712-5C60-B645-9BA3-C0822C5D1DEA}" type="datetime1">
              <a:rPr lang="en-US" smtClean="0"/>
              <a:t>1/23/2023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F3941-2073-174E-8926-3EF32EE14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D0EE67-AF93-D94F-B703-5169B71752F0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A4E5C9-8725-CF4E-80AD-EA8E6432BA3B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BDDDDA-0207-7140-9316-A8B6D5B7FBD9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647AB19B-3895-B544-9EF7-C6CFB0D7B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907876"/>
            <a:ext cx="11137392" cy="969872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8D803E-A354-6A45-8AB3-78852537809C}"/>
              </a:ext>
            </a:extLst>
          </p:cNvPr>
          <p:cNvCxnSpPr>
            <a:cxnSpLocks/>
          </p:cNvCxnSpPr>
          <p:nvPr userDrawn="1"/>
        </p:nvCxnSpPr>
        <p:spPr>
          <a:xfrm>
            <a:off x="512063" y="835834"/>
            <a:ext cx="1113739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Subtitle 2">
            <a:extLst>
              <a:ext uri="{FF2B5EF4-FFF2-40B4-BE49-F238E27FC236}">
                <a16:creationId xmlns:a16="http://schemas.microsoft.com/office/drawing/2014/main" id="{72C3CC0A-0A4A-8040-9FEE-814847D7D15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12064" y="463309"/>
            <a:ext cx="11137392" cy="302568"/>
          </a:xfrm>
        </p:spPr>
        <p:txBody>
          <a:bodyPr anchor="b"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41433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Light -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2A5C3-B789-9E4C-83D2-E404BD66F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3" y="577897"/>
            <a:ext cx="8010146" cy="881702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9E97D-5F09-D84D-BC3C-0A576CC2A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3" y="1591056"/>
            <a:ext cx="11137392" cy="4535424"/>
          </a:xfrm>
        </p:spPr>
        <p:txBody>
          <a:bodyPr/>
          <a:lstStyle>
            <a:lvl1pPr>
              <a:lnSpc>
                <a:spcPct val="150000"/>
              </a:lnSpc>
              <a:defRPr sz="2200">
                <a:solidFill>
                  <a:schemeClr val="bg2"/>
                </a:solidFill>
              </a:defRPr>
            </a:lvl1pPr>
            <a:lvl2pPr>
              <a:lnSpc>
                <a:spcPct val="150000"/>
              </a:lnSpc>
              <a:defRPr sz="2000">
                <a:solidFill>
                  <a:schemeClr val="bg2"/>
                </a:solidFill>
              </a:defRPr>
            </a:lvl2pPr>
            <a:lvl3pPr>
              <a:lnSpc>
                <a:spcPct val="150000"/>
              </a:lnSpc>
              <a:defRPr sz="1800">
                <a:solidFill>
                  <a:schemeClr val="bg2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bg2"/>
                </a:solidFill>
              </a:defRPr>
            </a:lvl4pPr>
            <a:lvl5pPr>
              <a:lnSpc>
                <a:spcPct val="150000"/>
              </a:lnSpc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C15DB-CD86-504B-A086-1716E79B2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559EAE7-A08C-7247-A129-7542D6AB2A2E}" type="datetime1">
              <a:rPr lang="en-US" smtClean="0"/>
              <a:pPr/>
              <a:t>1/23/2023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F3941-2073-174E-8926-3EF32EE14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CBF530-BCB5-554B-BCAA-1081D1E179F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D0EE67-AF93-D94F-B703-5169B71752F0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A4E5C9-8725-CF4E-80AD-EA8E6432BA3B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BDDDDA-0207-7140-9316-A8B6D5B7FBD9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10BE2EA-070F-FA49-9681-38921469F96B}"/>
              </a:ext>
            </a:extLst>
          </p:cNvPr>
          <p:cNvCxnSpPr>
            <a:cxnSpLocks/>
          </p:cNvCxnSpPr>
          <p:nvPr userDrawn="1"/>
        </p:nvCxnSpPr>
        <p:spPr>
          <a:xfrm>
            <a:off x="512063" y="528668"/>
            <a:ext cx="801014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DF5F718-3D76-D841-B57D-02B7333295C6}"/>
              </a:ext>
            </a:extLst>
          </p:cNvPr>
          <p:cNvCxnSpPr>
            <a:cxnSpLocks/>
          </p:cNvCxnSpPr>
          <p:nvPr userDrawn="1"/>
        </p:nvCxnSpPr>
        <p:spPr>
          <a:xfrm>
            <a:off x="8970264" y="524938"/>
            <a:ext cx="2679191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Subtitle 2">
            <a:extLst>
              <a:ext uri="{FF2B5EF4-FFF2-40B4-BE49-F238E27FC236}">
                <a16:creationId xmlns:a16="http://schemas.microsoft.com/office/drawing/2014/main" id="{4E9734FD-8650-9F45-894D-87250E82D55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970264" y="574167"/>
            <a:ext cx="2573858" cy="470558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840983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Light -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9E97D-5F09-D84D-BC3C-0A576CC2AC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2063" y="2019747"/>
            <a:ext cx="11137391" cy="4271325"/>
          </a:xfrm>
        </p:spPr>
        <p:txBody>
          <a:bodyPr/>
          <a:lstStyle>
            <a:lvl1pPr>
              <a:lnSpc>
                <a:spcPct val="150000"/>
              </a:lnSpc>
              <a:defRPr sz="2200">
                <a:solidFill>
                  <a:schemeClr val="bg2"/>
                </a:solidFill>
              </a:defRPr>
            </a:lvl1pPr>
            <a:lvl2pPr>
              <a:lnSpc>
                <a:spcPct val="150000"/>
              </a:lnSpc>
              <a:defRPr sz="2000">
                <a:solidFill>
                  <a:schemeClr val="bg2"/>
                </a:solidFill>
              </a:defRPr>
            </a:lvl2pPr>
            <a:lvl3pPr>
              <a:lnSpc>
                <a:spcPct val="150000"/>
              </a:lnSpc>
              <a:defRPr sz="1800">
                <a:solidFill>
                  <a:schemeClr val="bg2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bg2"/>
                </a:solidFill>
              </a:defRPr>
            </a:lvl4pPr>
            <a:lvl5pPr>
              <a:lnSpc>
                <a:spcPct val="150000"/>
              </a:lnSpc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C15DB-CD86-504B-A086-1716E79B2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712-5C60-B645-9BA3-C0822C5D1DEA}" type="datetime1">
              <a:rPr lang="en-US" smtClean="0"/>
              <a:pPr/>
              <a:t>1/23/2023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F3941-2073-174E-8926-3EF32EE14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CBF530-BCB5-554B-BCAA-1081D1E179F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D0EE67-AF93-D94F-B703-5169B71752F0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A4E5C9-8725-CF4E-80AD-EA8E6432BA3B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BDDDDA-0207-7140-9316-A8B6D5B7FBD9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647AB19B-3895-B544-9EF7-C6CFB0D7B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907876"/>
            <a:ext cx="11137392" cy="969872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8D803E-A354-6A45-8AB3-78852537809C}"/>
              </a:ext>
            </a:extLst>
          </p:cNvPr>
          <p:cNvCxnSpPr>
            <a:cxnSpLocks/>
          </p:cNvCxnSpPr>
          <p:nvPr userDrawn="1"/>
        </p:nvCxnSpPr>
        <p:spPr>
          <a:xfrm>
            <a:off x="512063" y="835834"/>
            <a:ext cx="11137392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Subtitle 2">
            <a:extLst>
              <a:ext uri="{FF2B5EF4-FFF2-40B4-BE49-F238E27FC236}">
                <a16:creationId xmlns:a16="http://schemas.microsoft.com/office/drawing/2014/main" id="{72C3CC0A-0A4A-8040-9FEE-814847D7D15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12064" y="463309"/>
            <a:ext cx="11137392" cy="302568"/>
          </a:xfrm>
        </p:spPr>
        <p:txBody>
          <a:bodyPr anchor="b"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814437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 -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2A5C3-B789-9E4C-83D2-E404BD66F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322660"/>
            <a:ext cx="8293610" cy="969872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9E97D-5F09-D84D-BC3C-0A576CC2A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389888"/>
            <a:ext cx="11750040" cy="4901184"/>
          </a:xfrm>
        </p:spPr>
        <p:txBody>
          <a:bodyPr/>
          <a:lstStyle>
            <a:lvl1pPr>
              <a:defRPr sz="22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600">
                <a:solidFill>
                  <a:schemeClr val="bg2"/>
                </a:solidFill>
              </a:defRPr>
            </a:lvl3pPr>
            <a:lvl4pPr>
              <a:defRPr sz="1400">
                <a:solidFill>
                  <a:schemeClr val="bg2"/>
                </a:solidFill>
              </a:defRPr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C15DB-CD86-504B-A086-1716E79B2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6EE37D-E2CF-AD4D-9E55-ABF2F4D0AC4E}" type="datetime1">
              <a:rPr lang="en-US" smtClean="0"/>
              <a:t>1/23/2023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F3941-2073-174E-8926-3EF32EE14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CBF530-BCB5-554B-BCAA-1081D1E179F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D0EE67-AF93-D94F-B703-5169B71752F0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A4E5C9-8725-CF4E-80AD-EA8E6432BA3B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BDDDDA-0207-7140-9316-A8B6D5B7FBD9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10BE2EA-070F-FA49-9681-38921469F96B}"/>
              </a:ext>
            </a:extLst>
          </p:cNvPr>
          <p:cNvCxnSpPr>
            <a:cxnSpLocks/>
          </p:cNvCxnSpPr>
          <p:nvPr userDrawn="1"/>
        </p:nvCxnSpPr>
        <p:spPr>
          <a:xfrm>
            <a:off x="238026" y="250618"/>
            <a:ext cx="829360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DF5F718-3D76-D841-B57D-02B7333295C6}"/>
              </a:ext>
            </a:extLst>
          </p:cNvPr>
          <p:cNvCxnSpPr>
            <a:cxnSpLocks/>
          </p:cNvCxnSpPr>
          <p:nvPr userDrawn="1"/>
        </p:nvCxnSpPr>
        <p:spPr>
          <a:xfrm>
            <a:off x="8814816" y="250618"/>
            <a:ext cx="317296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Subtitle 2">
            <a:extLst>
              <a:ext uri="{FF2B5EF4-FFF2-40B4-BE49-F238E27FC236}">
                <a16:creationId xmlns:a16="http://schemas.microsoft.com/office/drawing/2014/main" id="{4E9734FD-8650-9F45-894D-87250E82D55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805672" y="322660"/>
            <a:ext cx="3172967" cy="517614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79677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- Light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F853527-A104-8C44-97CE-2A35982B3FE7}"/>
              </a:ext>
            </a:extLst>
          </p:cNvPr>
          <p:cNvSpPr/>
          <p:nvPr userDrawn="1"/>
        </p:nvSpPr>
        <p:spPr>
          <a:xfrm>
            <a:off x="6019800" y="-11364"/>
            <a:ext cx="6172200" cy="68693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b="0" i="0">
              <a:latin typeface="Gotham Book" panose="0200050405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D31E7-32AB-9A4C-98B0-0E769A82B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6345" y="1960234"/>
            <a:ext cx="5074920" cy="4144110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43828-493E-2740-94EF-0387A7938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39923-A830-8340-9039-F81ECBCC001F}" type="datetime1">
              <a:rPr lang="en-US" smtClean="0"/>
              <a:t>1/23/2023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96FC6-1D96-A64C-A826-A928627C6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BF4F0D-EB4E-5D4D-96CB-0E8AE803700A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8E4ABE-5C5C-944A-90D4-BDCA5D353775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5353E0-414A-E24F-BE32-CE1D2C3D0D32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A7E497F2-2B52-704D-9801-0869A37E2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6" y="922316"/>
            <a:ext cx="5074920" cy="969872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82F408-8B25-FC4F-A8EF-25A2E50A107C}"/>
              </a:ext>
            </a:extLst>
          </p:cNvPr>
          <p:cNvCxnSpPr>
            <a:cxnSpLocks/>
          </p:cNvCxnSpPr>
          <p:nvPr userDrawn="1"/>
        </p:nvCxnSpPr>
        <p:spPr>
          <a:xfrm>
            <a:off x="466345" y="850274"/>
            <a:ext cx="507492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Subtitle 2">
            <a:extLst>
              <a:ext uri="{FF2B5EF4-FFF2-40B4-BE49-F238E27FC236}">
                <a16:creationId xmlns:a16="http://schemas.microsoft.com/office/drawing/2014/main" id="{6BBDA337-B651-1A43-9107-05DDDF70319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66346" y="477749"/>
            <a:ext cx="5074920" cy="302568"/>
          </a:xfrm>
        </p:spPr>
        <p:txBody>
          <a:bodyPr anchor="b"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786B4D5-FBCF-7841-9C0B-190DEC7BE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46287" y="216421"/>
            <a:ext cx="1132353" cy="21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38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- Ligh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F853527-A104-8C44-97CE-2A35982B3FE7}"/>
              </a:ext>
            </a:extLst>
          </p:cNvPr>
          <p:cNvSpPr/>
          <p:nvPr userDrawn="1"/>
        </p:nvSpPr>
        <p:spPr>
          <a:xfrm>
            <a:off x="0" y="-11363"/>
            <a:ext cx="6172200" cy="68693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b="0" i="0">
              <a:latin typeface="Gotham Book" panose="02000504050000020004" pitchFamily="2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43828-493E-2740-94EF-0387A7938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27B8-202E-D74E-8BFB-2BE56FE999E5}" type="datetime1">
              <a:rPr lang="en-US" smtClean="0"/>
              <a:t>1/23/2023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96FC6-1D96-A64C-A826-A928627C6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BF4F0D-EB4E-5D4D-96CB-0E8AE803700A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8E4ABE-5C5C-944A-90D4-BDCA5D353775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5353E0-414A-E24F-BE32-CE1D2C3D0D32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83B2808-1F58-4D4B-A382-8E1C130D1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767" y="216421"/>
            <a:ext cx="1132353" cy="217989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5C7275F-131A-9648-9F8D-24F3AEB300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01385" y="1916895"/>
            <a:ext cx="5074920" cy="4144110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ECDD012-0C67-F944-A6F5-C7A8A5024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386" y="878977"/>
            <a:ext cx="5074920" cy="969872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AE7FE25-6B27-B24B-8102-8B31997BC631}"/>
              </a:ext>
            </a:extLst>
          </p:cNvPr>
          <p:cNvCxnSpPr>
            <a:cxnSpLocks/>
          </p:cNvCxnSpPr>
          <p:nvPr userDrawn="1"/>
        </p:nvCxnSpPr>
        <p:spPr>
          <a:xfrm>
            <a:off x="6501385" y="806935"/>
            <a:ext cx="507492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Subtitle 2">
            <a:extLst>
              <a:ext uri="{FF2B5EF4-FFF2-40B4-BE49-F238E27FC236}">
                <a16:creationId xmlns:a16="http://schemas.microsoft.com/office/drawing/2014/main" id="{17ECDA6A-386F-F047-9E88-6F8416A4258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501386" y="434410"/>
            <a:ext cx="5074920" cy="302568"/>
          </a:xfrm>
        </p:spPr>
        <p:txBody>
          <a:bodyPr anchor="b"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612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Content - L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D31E7-32AB-9A4C-98B0-0E769A82B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063" y="1967735"/>
            <a:ext cx="5180077" cy="421841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43828-493E-2740-94EF-0387A7938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7B35-604E-6D4F-A10C-81CF366DF8AF}" type="datetime1">
              <a:rPr lang="en-US" smtClean="0"/>
              <a:t>1/23/2023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96FC6-1D96-A64C-A826-A928627C6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BF4F0D-EB4E-5D4D-96CB-0E8AE803700A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8E4ABE-5C5C-944A-90D4-BDCA5D353775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5353E0-414A-E24F-BE32-CE1D2C3D0D32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A7E497F2-2B52-704D-9801-0869A37E2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907876"/>
            <a:ext cx="11137392" cy="969872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82F408-8B25-FC4F-A8EF-25A2E50A107C}"/>
              </a:ext>
            </a:extLst>
          </p:cNvPr>
          <p:cNvCxnSpPr>
            <a:cxnSpLocks/>
          </p:cNvCxnSpPr>
          <p:nvPr userDrawn="1"/>
        </p:nvCxnSpPr>
        <p:spPr>
          <a:xfrm>
            <a:off x="512063" y="835834"/>
            <a:ext cx="1113739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Subtitle 2">
            <a:extLst>
              <a:ext uri="{FF2B5EF4-FFF2-40B4-BE49-F238E27FC236}">
                <a16:creationId xmlns:a16="http://schemas.microsoft.com/office/drawing/2014/main" id="{6BBDA337-B651-1A43-9107-05DDDF70319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12064" y="463309"/>
            <a:ext cx="11137392" cy="302568"/>
          </a:xfrm>
        </p:spPr>
        <p:txBody>
          <a:bodyPr anchor="b"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1067176-FC5A-6F42-AFC1-F6059E8F3A7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69379" y="1981215"/>
            <a:ext cx="5180077" cy="421841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8496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Content - L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1067176-FC5A-6F42-AFC1-F6059E8F3A7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21256" y="1949788"/>
            <a:ext cx="3319006" cy="4391339"/>
          </a:xfrm>
          <a:solidFill>
            <a:schemeClr val="bg1"/>
          </a:solidFill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8E03862-C0B8-244E-8526-2373A16419D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30449" y="1943434"/>
            <a:ext cx="3319006" cy="4385570"/>
          </a:xfrm>
          <a:solidFill>
            <a:schemeClr val="bg1"/>
          </a:solidFill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D31E7-32AB-9A4C-98B0-0E769A82B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064" y="1944020"/>
            <a:ext cx="3319006" cy="4397108"/>
          </a:xfrm>
          <a:solidFill>
            <a:schemeClr val="bg1"/>
          </a:solidFill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43828-493E-2740-94EF-0387A7938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9A12F-9869-6F46-8000-C5452A7BBBC3}" type="datetime1">
              <a:rPr lang="en-US" smtClean="0"/>
              <a:t>1/23/2023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96FC6-1D96-A64C-A826-A928627C6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1625E9-5A1E-5545-BF87-BD0273AB3F65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823C4E-D42C-654F-ABBC-1D96C0695F04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8855A3-D410-2043-A97B-7C9FDFF6205A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EDDAE7CD-6647-C64E-A6EB-E704D6DB6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907876"/>
            <a:ext cx="11137392" cy="969872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E0F1239-05F5-1D4C-9EE4-F0AA700A9B2E}"/>
              </a:ext>
            </a:extLst>
          </p:cNvPr>
          <p:cNvCxnSpPr>
            <a:cxnSpLocks/>
          </p:cNvCxnSpPr>
          <p:nvPr userDrawn="1"/>
        </p:nvCxnSpPr>
        <p:spPr>
          <a:xfrm>
            <a:off x="512063" y="835834"/>
            <a:ext cx="1113739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Subtitle 2">
            <a:extLst>
              <a:ext uri="{FF2B5EF4-FFF2-40B4-BE49-F238E27FC236}">
                <a16:creationId xmlns:a16="http://schemas.microsoft.com/office/drawing/2014/main" id="{BA8385EB-1A33-ED4A-A7B9-705A69134A5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12064" y="463309"/>
            <a:ext cx="11137392" cy="302568"/>
          </a:xfrm>
        </p:spPr>
        <p:txBody>
          <a:bodyPr anchor="b"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388080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Data - L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43828-493E-2740-94EF-0387A7938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5C42-0E18-1342-A245-92EADFE46F81}" type="datetime1">
              <a:rPr lang="en-US" smtClean="0"/>
              <a:t>1/23/2023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96FC6-1D96-A64C-A826-A928627C6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BF4F0D-EB4E-5D4D-96CB-0E8AE803700A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8E4ABE-5C5C-944A-90D4-BDCA5D353775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5353E0-414A-E24F-BE32-CE1D2C3D0D32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260D214-99DF-B64A-AF92-27C7C6D29D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063" y="1967735"/>
            <a:ext cx="5180077" cy="421841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CD81F11-69CE-F843-B9F2-6075FEE06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907876"/>
            <a:ext cx="11137392" cy="969872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21629C-9C76-6E4D-A57D-A9E86AF42BEF}"/>
              </a:ext>
            </a:extLst>
          </p:cNvPr>
          <p:cNvCxnSpPr>
            <a:cxnSpLocks/>
          </p:cNvCxnSpPr>
          <p:nvPr userDrawn="1"/>
        </p:nvCxnSpPr>
        <p:spPr>
          <a:xfrm>
            <a:off x="512063" y="835834"/>
            <a:ext cx="1113739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Subtitle 2">
            <a:extLst>
              <a:ext uri="{FF2B5EF4-FFF2-40B4-BE49-F238E27FC236}">
                <a16:creationId xmlns:a16="http://schemas.microsoft.com/office/drawing/2014/main" id="{6357B535-147B-504E-8280-C11E538E338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12064" y="463309"/>
            <a:ext cx="11137392" cy="302568"/>
          </a:xfrm>
        </p:spPr>
        <p:txBody>
          <a:bodyPr anchor="b"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0AA06BC-E937-6B4C-B4F5-D9E7DA7BAA2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69379" y="1981215"/>
            <a:ext cx="5180077" cy="421841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7427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ight - No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D2802-543F-6F4C-A756-8CB931055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268" y="1767841"/>
            <a:ext cx="9824829" cy="3132038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F26794-BDDC-C549-BA9D-CC1941F64F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9268" y="4986808"/>
            <a:ext cx="9824829" cy="90599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D1D6A3-93AF-E349-9B2E-6D57F5F52095}"/>
              </a:ext>
            </a:extLst>
          </p:cNvPr>
          <p:cNvCxnSpPr>
            <a:cxnSpLocks/>
          </p:cNvCxnSpPr>
          <p:nvPr userDrawn="1"/>
        </p:nvCxnSpPr>
        <p:spPr>
          <a:xfrm>
            <a:off x="409269" y="6083169"/>
            <a:ext cx="27432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828329-6990-E04D-8B1E-2AD2D874F21B}"/>
              </a:ext>
            </a:extLst>
          </p:cNvPr>
          <p:cNvCxnSpPr>
            <a:cxnSpLocks/>
          </p:cNvCxnSpPr>
          <p:nvPr userDrawn="1"/>
        </p:nvCxnSpPr>
        <p:spPr>
          <a:xfrm>
            <a:off x="3416609" y="6083169"/>
            <a:ext cx="688901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Content Placeholder 19">
            <a:extLst>
              <a:ext uri="{FF2B5EF4-FFF2-40B4-BE49-F238E27FC236}">
                <a16:creationId xmlns:a16="http://schemas.microsoft.com/office/drawing/2014/main" id="{F3217F0C-0FF6-C04C-B9AD-97CB5BC0D06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09270" y="6164132"/>
            <a:ext cx="2743200" cy="168569"/>
          </a:xfrm>
        </p:spPr>
        <p:txBody>
          <a:bodyPr anchor="ctr">
            <a:noAutofit/>
          </a:bodyPr>
          <a:lstStyle>
            <a:lvl1pPr marL="0" indent="0">
              <a:buNone/>
              <a:defRPr sz="1000" b="1" i="0">
                <a:solidFill>
                  <a:schemeClr val="tx1"/>
                </a:solidFill>
                <a:latin typeface="Gotham Bold" panose="02000504050000020004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19">
            <a:extLst>
              <a:ext uri="{FF2B5EF4-FFF2-40B4-BE49-F238E27FC236}">
                <a16:creationId xmlns:a16="http://schemas.microsoft.com/office/drawing/2014/main" id="{8A46346A-B143-484F-974F-2B4839C74E7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16609" y="6164132"/>
            <a:ext cx="6522900" cy="168568"/>
          </a:xfrm>
        </p:spPr>
        <p:txBody>
          <a:bodyPr anchor="ctr">
            <a:noAutofit/>
          </a:bodyPr>
          <a:lstStyle>
            <a:lvl1pPr marL="0" indent="0">
              <a:buNone/>
              <a:defRPr sz="1000" b="1" i="0">
                <a:solidFill>
                  <a:schemeClr val="tx1"/>
                </a:solidFill>
                <a:latin typeface="Gotham Bold" panose="02000504050000020004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A5CBFAC-86C5-FD40-A1D6-F1A8874BA7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1209" y="258020"/>
            <a:ext cx="1130409" cy="7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785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Data - L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43828-493E-2740-94EF-0387A7938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FCE76-72BF-6944-A55A-4BD86F07DC47}" type="datetime1">
              <a:rPr lang="en-US" smtClean="0"/>
              <a:t>1/23/2023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96FC6-1D96-A64C-A826-A928627C6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BF4F0D-EB4E-5D4D-96CB-0E8AE803700A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8E4ABE-5C5C-944A-90D4-BDCA5D353775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5353E0-414A-E24F-BE32-CE1D2C3D0D32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4BD812A-66DC-A442-A166-31303215840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21256" y="1949788"/>
            <a:ext cx="3319006" cy="4391339"/>
          </a:xfrm>
          <a:solidFill>
            <a:schemeClr val="bg1"/>
          </a:solidFill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61FF17E-4CF6-AD44-B910-3F039536AD31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330449" y="1943434"/>
            <a:ext cx="3319006" cy="4385570"/>
          </a:xfrm>
          <a:solidFill>
            <a:schemeClr val="bg1"/>
          </a:solidFill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7B95414-19DF-0742-95B2-FB7ADA1D0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064" y="1944020"/>
            <a:ext cx="3319006" cy="4397108"/>
          </a:xfrm>
          <a:solidFill>
            <a:schemeClr val="bg1"/>
          </a:solidFill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DEC80A1-C859-D04F-9C03-CCD0535D3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907876"/>
            <a:ext cx="11137392" cy="969872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5BEFBFC-47A0-9B42-BD02-6F73C5AF9B06}"/>
              </a:ext>
            </a:extLst>
          </p:cNvPr>
          <p:cNvCxnSpPr>
            <a:cxnSpLocks/>
          </p:cNvCxnSpPr>
          <p:nvPr userDrawn="1"/>
        </p:nvCxnSpPr>
        <p:spPr>
          <a:xfrm>
            <a:off x="512063" y="835834"/>
            <a:ext cx="1113739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Subtitle 2">
            <a:extLst>
              <a:ext uri="{FF2B5EF4-FFF2-40B4-BE49-F238E27FC236}">
                <a16:creationId xmlns:a16="http://schemas.microsoft.com/office/drawing/2014/main" id="{E1634E4D-EC34-304A-8725-54080B34C4EF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12064" y="463309"/>
            <a:ext cx="11137392" cy="302568"/>
          </a:xfrm>
        </p:spPr>
        <p:txBody>
          <a:bodyPr anchor="b"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696556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Header - L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EA9C5-3A27-894B-B4A0-10E3243D1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479" y="2440813"/>
            <a:ext cx="10917936" cy="1325563"/>
          </a:xfrm>
        </p:spPr>
        <p:txBody>
          <a:bodyPr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D3CA37-FFE9-4745-B636-CE7B45BD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0B2E7-AFB7-5542-8B70-D4352EEEE669}" type="datetime1">
              <a:rPr lang="en-US" smtClean="0"/>
              <a:t>1/23/2023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10D9D8-60DA-984B-BA97-60F7F6665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A9E526-F8D0-3F45-AD3E-274378964590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670179-DEE3-894D-BA92-3542162775B3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A4D4B4-1F80-CC4C-BD9A-1C27A7479B80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BFFA59C-B9DF-E246-8B23-0310B1E226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33270" y="257061"/>
            <a:ext cx="1132353" cy="21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348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Header - Dark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EA9C5-3A27-894B-B4A0-10E3243D1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13" y="2550541"/>
            <a:ext cx="10917936" cy="1325563"/>
          </a:xfrm>
        </p:spPr>
        <p:txBody>
          <a:bodyPr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D3CA37-FFE9-4745-B636-CE7B45BD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85CB6-B90A-8D4E-8202-FB385B78B457}" type="datetime1">
              <a:rPr lang="en-US" smtClean="0"/>
              <a:t>1/23/2023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10D9D8-60DA-984B-BA97-60F7F6665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A9E526-F8D0-3F45-AD3E-274378964590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670179-DEE3-894D-BA92-3542162775B3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A4D4B4-1F80-CC4C-BD9A-1C27A7479B80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71A7AEEC-D6E8-7746-A049-500249A644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33270" y="259220"/>
            <a:ext cx="1132353" cy="21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1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Header and Photo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EA9C5-3A27-894B-B4A0-10E3243D1E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386363"/>
            <a:ext cx="5471161" cy="5750278"/>
          </a:xfrm>
        </p:spPr>
        <p:txBody>
          <a:bodyPr anchor="ctr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“Click to edit Master title style”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D3CA37-FFE9-4745-B636-CE7B45BD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1B045-20C1-A54F-848D-2D19B85B66FC}" type="datetime1">
              <a:rPr lang="en-US" smtClean="0"/>
              <a:t>1/23/2023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10D9D8-60DA-984B-BA97-60F7F6665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A9E526-F8D0-3F45-AD3E-274378964590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670179-DEE3-894D-BA92-3542162775B3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A4D4B4-1F80-CC4C-BD9A-1C27A7479B80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501FDF41-2651-544D-921F-B7A998E828FB}"/>
              </a:ext>
            </a:extLst>
          </p:cNvPr>
          <p:cNvSpPr/>
          <p:nvPr userDrawn="1"/>
        </p:nvSpPr>
        <p:spPr>
          <a:xfrm>
            <a:off x="6218523" y="792622"/>
            <a:ext cx="5057914" cy="49377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C264A43-D2D0-AF45-8451-CF0A5D8A90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1209" y="258020"/>
            <a:ext cx="1130409" cy="7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285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and Photo -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D3CA37-FFE9-4745-B636-CE7B45BD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EE806-9D9B-FB45-B1F0-8B418E5F551B}" type="datetime1">
              <a:rPr lang="en-US" smtClean="0"/>
              <a:t>1/23/2023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10D9D8-60DA-984B-BA97-60F7F6665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A9E526-F8D0-3F45-AD3E-274378964590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670179-DEE3-894D-BA92-3542162775B3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A4D4B4-1F80-CC4C-BD9A-1C27A7479B80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049FBF9B-3A6B-E449-83CF-79FD2235FCAC}"/>
              </a:ext>
            </a:extLst>
          </p:cNvPr>
          <p:cNvSpPr/>
          <p:nvPr userDrawn="1"/>
        </p:nvSpPr>
        <p:spPr>
          <a:xfrm>
            <a:off x="6218523" y="792622"/>
            <a:ext cx="5057914" cy="49377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B3A0BE1-A037-6342-9328-2C3FE5F5C5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386363"/>
            <a:ext cx="5471161" cy="5750278"/>
          </a:xfrm>
        </p:spPr>
        <p:txBody>
          <a:bodyPr anchor="ctr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“Click to edit Master title style”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25A806-1DC6-8740-82DF-B0E6F1E16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8189" y="277668"/>
            <a:ext cx="1055548" cy="71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98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- Light - Cent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BA7511-A9D1-D747-A3A6-4ABA05B6C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515AB-8FB3-4646-8DCF-8622D80CCF88}" type="datetime1">
              <a:rPr lang="en-US" smtClean="0"/>
              <a:t>1/23/2023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29595-E4C9-6544-A35D-3CFD08512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033330-B13C-614D-9C39-AEA8C044F90C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FC7483-BFD5-704C-829F-3EF390059A3C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AA2F1F-D0AA-6646-B13B-EE74B2EC11B6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37A09FF-FAA8-9F45-9C77-02062E4337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33270" y="257061"/>
            <a:ext cx="1132353" cy="21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151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- Dark - Center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BA7511-A9D1-D747-A3A6-4ABA05B6C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AAE0F-7160-644A-8886-052E496998E5}" type="datetime1">
              <a:rPr lang="en-US" smtClean="0"/>
              <a:t>1/23/2023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29595-E4C9-6544-A35D-3CFD08512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033330-B13C-614D-9C39-AEA8C044F90C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FC7483-BFD5-704C-829F-3EF390059A3C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AA2F1F-D0AA-6646-B13B-EE74B2EC11B6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C2E73-8F24-C842-A3A1-A1E01C3D22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33270" y="259220"/>
            <a:ext cx="1132353" cy="21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908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- Light - Righ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BA7511-A9D1-D747-A3A6-4ABA05B6C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CE83-C7C7-A742-BFFB-EAC0465395CB}" type="datetime1">
              <a:rPr lang="en-US" smtClean="0"/>
              <a:t>1/23/2023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29595-E4C9-6544-A35D-3CFD08512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033330-B13C-614D-9C39-AEA8C044F90C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FC7483-BFD5-704C-829F-3EF390059A3C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AA2F1F-D0AA-6646-B13B-EE74B2EC11B6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8E339CD-1D4B-9C4D-A0EC-6A1CDA598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1209" y="258020"/>
            <a:ext cx="1130409" cy="7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990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- Dark - Right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BA7511-A9D1-D747-A3A6-4ABA05B6C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60604-B5F1-C148-A808-B61B6EA921D4}" type="datetime1">
              <a:rPr lang="en-US" smtClean="0"/>
              <a:t>1/23/2023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29595-E4C9-6544-A35D-3CFD08512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033330-B13C-614D-9C39-AEA8C044F90C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FC7483-BFD5-704C-829F-3EF390059A3C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AA2F1F-D0AA-6646-B13B-EE74B2EC11B6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E58901A-0560-134C-B9AF-9C92B8B7EA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8189" y="277668"/>
            <a:ext cx="1055548" cy="71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57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Point Data - L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BA7511-A9D1-D747-A3A6-4ABA05B6C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AF507-E2EA-054F-85C2-922129FD36E4}" type="datetime1">
              <a:rPr lang="en-US" smtClean="0"/>
              <a:t>1/23/2023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29595-E4C9-6544-A35D-3CFD08512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033330-B13C-614D-9C39-AEA8C044F90C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FC7483-BFD5-704C-829F-3EF390059A3C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AA2F1F-D0AA-6646-B13B-EE74B2EC11B6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A6C45705-52F2-DE4F-82E7-FF280DA86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3" y="1006958"/>
            <a:ext cx="3977641" cy="5247535"/>
          </a:xfrm>
        </p:spPr>
        <p:txBody>
          <a:bodyPr anchor="t">
            <a:normAutofit/>
          </a:bodyPr>
          <a:lstStyle>
            <a:lvl1pPr>
              <a:defRPr sz="3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88B92F-B6A4-104A-8E80-BFF089C29AED}"/>
              </a:ext>
            </a:extLst>
          </p:cNvPr>
          <p:cNvCxnSpPr>
            <a:cxnSpLocks/>
          </p:cNvCxnSpPr>
          <p:nvPr userDrawn="1"/>
        </p:nvCxnSpPr>
        <p:spPr>
          <a:xfrm>
            <a:off x="5038345" y="590673"/>
            <a:ext cx="65379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Subtitle 2">
            <a:extLst>
              <a:ext uri="{FF2B5EF4-FFF2-40B4-BE49-F238E27FC236}">
                <a16:creationId xmlns:a16="http://schemas.microsoft.com/office/drawing/2014/main" id="{9DF20E0D-2356-E34F-A657-024543A6803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03503" y="590673"/>
            <a:ext cx="3977641" cy="302568"/>
          </a:xfrm>
        </p:spPr>
        <p:txBody>
          <a:bodyPr anchor="b"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38DF6CE-59A3-D94F-965A-D6679B4474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8345" y="632706"/>
            <a:ext cx="6537960" cy="1744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AFBEB6E-FA13-F342-A560-DB9C11A819F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038344" y="2571233"/>
            <a:ext cx="6537960" cy="1744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554C830-F068-1048-8CCB-E0CD3E12A94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047487" y="4509760"/>
            <a:ext cx="6537960" cy="1744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AA83AE9-B8FA-E44A-88A4-9E2E3C9B7508}"/>
              </a:ext>
            </a:extLst>
          </p:cNvPr>
          <p:cNvCxnSpPr>
            <a:cxnSpLocks/>
          </p:cNvCxnSpPr>
          <p:nvPr userDrawn="1"/>
        </p:nvCxnSpPr>
        <p:spPr>
          <a:xfrm>
            <a:off x="5038344" y="2534657"/>
            <a:ext cx="65379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95D0850-6889-F949-9142-763D412567ED}"/>
              </a:ext>
            </a:extLst>
          </p:cNvPr>
          <p:cNvCxnSpPr>
            <a:cxnSpLocks/>
          </p:cNvCxnSpPr>
          <p:nvPr userDrawn="1"/>
        </p:nvCxnSpPr>
        <p:spPr>
          <a:xfrm>
            <a:off x="5047487" y="4473184"/>
            <a:ext cx="65379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614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Ligh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2A5C3-B789-9E4C-83D2-E404BD66F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3" y="577897"/>
            <a:ext cx="8010146" cy="881702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9E97D-5F09-D84D-BC3C-0A576CC2A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3" y="1591056"/>
            <a:ext cx="11137392" cy="4535424"/>
          </a:xfrm>
        </p:spPr>
        <p:txBody>
          <a:bodyPr/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600"/>
            </a:lvl2pPr>
            <a:lvl3pPr>
              <a:lnSpc>
                <a:spcPct val="150000"/>
              </a:lnSpc>
              <a:defRPr sz="1400"/>
            </a:lvl3pPr>
            <a:lvl4pPr>
              <a:lnSpc>
                <a:spcPct val="150000"/>
              </a:lnSpc>
              <a:defRPr sz="1200"/>
            </a:lvl4pPr>
            <a:lvl5pPr>
              <a:lnSpc>
                <a:spcPct val="150000"/>
              </a:lnSpc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C15DB-CD86-504B-A086-1716E79B2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ED9F-CDD9-444D-9431-4E58E3248EA4}" type="datetime1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0AA55-0F5E-9C47-B2E6-709B1FB5E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TRANSITION OVERSIGHT GROUP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F3941-2073-174E-8926-3EF32EE14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D0EE67-AF93-D94F-B703-5169B71752F0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A4E5C9-8725-CF4E-80AD-EA8E6432BA3B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BDDDDA-0207-7140-9316-A8B6D5B7FBD9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10BE2EA-070F-FA49-9681-38921469F96B}"/>
              </a:ext>
            </a:extLst>
          </p:cNvPr>
          <p:cNvCxnSpPr>
            <a:cxnSpLocks/>
          </p:cNvCxnSpPr>
          <p:nvPr userDrawn="1"/>
        </p:nvCxnSpPr>
        <p:spPr>
          <a:xfrm>
            <a:off x="512063" y="528668"/>
            <a:ext cx="801014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DF5F718-3D76-D841-B57D-02B7333295C6}"/>
              </a:ext>
            </a:extLst>
          </p:cNvPr>
          <p:cNvCxnSpPr>
            <a:cxnSpLocks/>
          </p:cNvCxnSpPr>
          <p:nvPr userDrawn="1"/>
        </p:nvCxnSpPr>
        <p:spPr>
          <a:xfrm>
            <a:off x="8970264" y="524938"/>
            <a:ext cx="267919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Subtitle 2">
            <a:extLst>
              <a:ext uri="{FF2B5EF4-FFF2-40B4-BE49-F238E27FC236}">
                <a16:creationId xmlns:a16="http://schemas.microsoft.com/office/drawing/2014/main" id="{4E9734FD-8650-9F45-894D-87250E82D55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970264" y="574167"/>
            <a:ext cx="2573858" cy="470558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958325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Walkthrough - Light - Lef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0B831A-F07D-4247-97D6-1FEC40347A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3503" y="4145280"/>
            <a:ext cx="3977641" cy="21335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0557E-F378-D540-BFEB-88AF6FD4D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A218-4566-4C4E-A64B-E9BE5A87CE07}" type="datetime1">
              <a:rPr lang="en-US" smtClean="0"/>
              <a:t>1/23/2023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A9D1A-FB2C-4B48-B774-2CBCD721E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CFC9E2-67BB-B34E-96A8-91B20CCF1FEA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7A3965-F640-3C43-97DB-020431093FDC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37D327-2CBB-3C45-B452-DB6E6660207B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EE033A-CDC5-4C42-9B60-5C8897462A8E}"/>
              </a:ext>
            </a:extLst>
          </p:cNvPr>
          <p:cNvCxnSpPr>
            <a:cxnSpLocks/>
          </p:cNvCxnSpPr>
          <p:nvPr userDrawn="1"/>
        </p:nvCxnSpPr>
        <p:spPr>
          <a:xfrm>
            <a:off x="603503" y="960904"/>
            <a:ext cx="109087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6AD03594-BD97-2843-80F6-CE09357A0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3" y="1006959"/>
            <a:ext cx="3977641" cy="3070658"/>
          </a:xfrm>
        </p:spPr>
        <p:txBody>
          <a:bodyPr anchor="t">
            <a:normAutofit/>
          </a:bodyPr>
          <a:lstStyle>
            <a:lvl1pPr>
              <a:defRPr sz="3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8FB2182-1FE2-044E-B1EE-A5CE0923F26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03503" y="590673"/>
            <a:ext cx="3977641" cy="302568"/>
          </a:xfrm>
        </p:spPr>
        <p:txBody>
          <a:bodyPr anchor="b"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530338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Walkthrough - Light - R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0557E-F378-D540-BFEB-88AF6FD4D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C66B3-073C-D445-A558-97E56DD0BA13}" type="datetime1">
              <a:rPr lang="en-US" smtClean="0"/>
              <a:t>1/23/2023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A9D1A-FB2C-4B48-B774-2CBCD721E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CFC9E2-67BB-B34E-96A8-91B20CCF1FEA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7A3965-F640-3C43-97DB-020431093FDC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37D327-2CBB-3C45-B452-DB6E6660207B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25E101B-A3EF-7143-9993-75FE88C03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98079" y="4145280"/>
            <a:ext cx="3977641" cy="213359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44B4857-7786-334D-ADD9-A83AA7E9469F}"/>
              </a:ext>
            </a:extLst>
          </p:cNvPr>
          <p:cNvCxnSpPr>
            <a:cxnSpLocks/>
          </p:cNvCxnSpPr>
          <p:nvPr userDrawn="1"/>
        </p:nvCxnSpPr>
        <p:spPr>
          <a:xfrm>
            <a:off x="603503" y="960904"/>
            <a:ext cx="109087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F64E814C-528D-824A-84F7-0963ECF70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8079" y="1006959"/>
            <a:ext cx="3977641" cy="3070658"/>
          </a:xfrm>
        </p:spPr>
        <p:txBody>
          <a:bodyPr anchor="t">
            <a:normAutofit/>
          </a:bodyPr>
          <a:lstStyle>
            <a:lvl1pPr>
              <a:defRPr sz="3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86714F8B-976A-FE47-9642-25F7C6B65B22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498079" y="590673"/>
            <a:ext cx="3977641" cy="302568"/>
          </a:xfrm>
        </p:spPr>
        <p:txBody>
          <a:bodyPr anchor="b"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458435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Dark - No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D2802-543F-6F4C-A756-8CB931055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269" y="1717041"/>
            <a:ext cx="9530240" cy="3182838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F26794-BDDC-C549-BA9D-CC1941F64F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9269" y="4986808"/>
            <a:ext cx="9530240" cy="84683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D1D6A3-93AF-E349-9B2E-6D57F5F52095}"/>
              </a:ext>
            </a:extLst>
          </p:cNvPr>
          <p:cNvCxnSpPr>
            <a:cxnSpLocks/>
          </p:cNvCxnSpPr>
          <p:nvPr userDrawn="1"/>
        </p:nvCxnSpPr>
        <p:spPr>
          <a:xfrm>
            <a:off x="409269" y="6083169"/>
            <a:ext cx="27432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828329-6990-E04D-8B1E-2AD2D874F21B}"/>
              </a:ext>
            </a:extLst>
          </p:cNvPr>
          <p:cNvCxnSpPr>
            <a:cxnSpLocks/>
          </p:cNvCxnSpPr>
          <p:nvPr userDrawn="1"/>
        </p:nvCxnSpPr>
        <p:spPr>
          <a:xfrm>
            <a:off x="3416609" y="6083169"/>
            <a:ext cx="652637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Content Placeholder 19">
            <a:extLst>
              <a:ext uri="{FF2B5EF4-FFF2-40B4-BE49-F238E27FC236}">
                <a16:creationId xmlns:a16="http://schemas.microsoft.com/office/drawing/2014/main" id="{BD698411-E458-2446-BAED-8644983DF15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09270" y="6164132"/>
            <a:ext cx="2743200" cy="168569"/>
          </a:xfrm>
        </p:spPr>
        <p:txBody>
          <a:bodyPr anchor="ctr">
            <a:noAutofit/>
          </a:bodyPr>
          <a:lstStyle>
            <a:lvl1pPr marL="0" indent="0">
              <a:buNone/>
              <a:defRPr sz="1000" b="1" i="0">
                <a:solidFill>
                  <a:schemeClr val="bg2"/>
                </a:solidFill>
                <a:latin typeface="Gotham Bold" panose="02000504050000020004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Content Placeholder 19">
            <a:extLst>
              <a:ext uri="{FF2B5EF4-FFF2-40B4-BE49-F238E27FC236}">
                <a16:creationId xmlns:a16="http://schemas.microsoft.com/office/drawing/2014/main" id="{7B4A9E3D-756C-8E4E-8C8B-DDD3B410F5A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16609" y="6164132"/>
            <a:ext cx="6522900" cy="168568"/>
          </a:xfrm>
        </p:spPr>
        <p:txBody>
          <a:bodyPr anchor="ctr">
            <a:noAutofit/>
          </a:bodyPr>
          <a:lstStyle>
            <a:lvl1pPr marL="0" indent="0" algn="l">
              <a:buNone/>
              <a:defRPr sz="1000" b="1" i="0">
                <a:solidFill>
                  <a:schemeClr val="bg2"/>
                </a:solidFill>
                <a:latin typeface="Gotham Bold" panose="02000504050000020004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B010BA2-061A-F845-932F-D84DE0AF30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3166" y="282963"/>
            <a:ext cx="1518028" cy="103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96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Ligh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9E97D-5F09-D84D-BC3C-0A576CC2A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3" y="2019747"/>
            <a:ext cx="11137391" cy="4271325"/>
          </a:xfrm>
        </p:spPr>
        <p:txBody>
          <a:bodyPr/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600"/>
            </a:lvl2pPr>
            <a:lvl3pPr>
              <a:lnSpc>
                <a:spcPct val="150000"/>
              </a:lnSpc>
              <a:defRPr sz="1400"/>
            </a:lvl3pPr>
            <a:lvl4pPr>
              <a:lnSpc>
                <a:spcPct val="150000"/>
              </a:lnSpc>
              <a:defRPr sz="1200"/>
            </a:lvl4pPr>
            <a:lvl5pPr>
              <a:lnSpc>
                <a:spcPct val="150000"/>
              </a:lnSpc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C15DB-CD86-504B-A086-1716E79B2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F9FCC-8ED5-45DE-948C-05EED4F75C52}" type="datetime1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0AA55-0F5E-9C47-B2E6-709B1FB5E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TRANSITION OVERSIGHT GROUP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F3941-2073-174E-8926-3EF32EE14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D0EE67-AF93-D94F-B703-5169B71752F0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A4E5C9-8725-CF4E-80AD-EA8E6432BA3B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BDDDDA-0207-7140-9316-A8B6D5B7FBD9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647AB19B-3895-B544-9EF7-C6CFB0D7B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907876"/>
            <a:ext cx="11137392" cy="969872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8D803E-A354-6A45-8AB3-78852537809C}"/>
              </a:ext>
            </a:extLst>
          </p:cNvPr>
          <p:cNvCxnSpPr>
            <a:cxnSpLocks/>
          </p:cNvCxnSpPr>
          <p:nvPr userDrawn="1"/>
        </p:nvCxnSpPr>
        <p:spPr>
          <a:xfrm>
            <a:off x="512063" y="835834"/>
            <a:ext cx="1113739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Subtitle 2">
            <a:extLst>
              <a:ext uri="{FF2B5EF4-FFF2-40B4-BE49-F238E27FC236}">
                <a16:creationId xmlns:a16="http://schemas.microsoft.com/office/drawing/2014/main" id="{72C3CC0A-0A4A-8040-9FEE-814847D7D15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12064" y="463309"/>
            <a:ext cx="11137392" cy="302568"/>
          </a:xfrm>
        </p:spPr>
        <p:txBody>
          <a:bodyPr anchor="b"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41433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Light -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2A5C3-B789-9E4C-83D2-E404BD66F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3" y="577897"/>
            <a:ext cx="8010146" cy="881702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9E97D-5F09-D84D-BC3C-0A576CC2A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3" y="1591056"/>
            <a:ext cx="11137392" cy="4535424"/>
          </a:xfrm>
        </p:spPr>
        <p:txBody>
          <a:bodyPr/>
          <a:lstStyle>
            <a:lvl1pPr>
              <a:lnSpc>
                <a:spcPct val="150000"/>
              </a:lnSpc>
              <a:defRPr sz="1800">
                <a:solidFill>
                  <a:schemeClr val="bg2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bg2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chemeClr val="bg2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bg2"/>
                </a:solidFill>
              </a:defRPr>
            </a:lvl4pPr>
            <a:lvl5pPr>
              <a:lnSpc>
                <a:spcPct val="150000"/>
              </a:lnSpc>
              <a:defRPr sz="11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C15DB-CD86-504B-A086-1716E79B2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32FF557-6FC2-45D3-95FA-B9512083B9B4}" type="datetime1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0AA55-0F5E-9C47-B2E6-709B1FB5E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TRANSITION OVERSIGHT GROUP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F3941-2073-174E-8926-3EF32EE14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CBF530-BCB5-554B-BCAA-1081D1E179F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D0EE67-AF93-D94F-B703-5169B71752F0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A4E5C9-8725-CF4E-80AD-EA8E6432BA3B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BDDDDA-0207-7140-9316-A8B6D5B7FBD9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10BE2EA-070F-FA49-9681-38921469F96B}"/>
              </a:ext>
            </a:extLst>
          </p:cNvPr>
          <p:cNvCxnSpPr>
            <a:cxnSpLocks/>
          </p:cNvCxnSpPr>
          <p:nvPr userDrawn="1"/>
        </p:nvCxnSpPr>
        <p:spPr>
          <a:xfrm>
            <a:off x="512063" y="528668"/>
            <a:ext cx="801014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DF5F718-3D76-D841-B57D-02B7333295C6}"/>
              </a:ext>
            </a:extLst>
          </p:cNvPr>
          <p:cNvCxnSpPr>
            <a:cxnSpLocks/>
          </p:cNvCxnSpPr>
          <p:nvPr userDrawn="1"/>
        </p:nvCxnSpPr>
        <p:spPr>
          <a:xfrm>
            <a:off x="8970264" y="524938"/>
            <a:ext cx="2679191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Subtitle 2">
            <a:extLst>
              <a:ext uri="{FF2B5EF4-FFF2-40B4-BE49-F238E27FC236}">
                <a16:creationId xmlns:a16="http://schemas.microsoft.com/office/drawing/2014/main" id="{4E9734FD-8650-9F45-894D-87250E82D55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970264" y="574167"/>
            <a:ext cx="2573858" cy="470558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84098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Light -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9E97D-5F09-D84D-BC3C-0A576CC2A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3" y="2019747"/>
            <a:ext cx="11137391" cy="4271325"/>
          </a:xfrm>
        </p:spPr>
        <p:txBody>
          <a:bodyPr/>
          <a:lstStyle>
            <a:lvl1pPr>
              <a:lnSpc>
                <a:spcPct val="150000"/>
              </a:lnSpc>
              <a:defRPr sz="1800">
                <a:solidFill>
                  <a:schemeClr val="bg2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bg2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chemeClr val="bg2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bg2"/>
                </a:solidFill>
              </a:defRPr>
            </a:lvl4pPr>
            <a:lvl5pPr>
              <a:lnSpc>
                <a:spcPct val="150000"/>
              </a:lnSpc>
              <a:defRPr sz="11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C15DB-CD86-504B-A086-1716E79B2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929470B-5E26-4E2E-9C09-4C4D5C776B7B}" type="datetime1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0AA55-0F5E-9C47-B2E6-709B1FB5E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TRANSITION OVERSIGHT GROUP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F3941-2073-174E-8926-3EF32EE14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CBF530-BCB5-554B-BCAA-1081D1E179F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D0EE67-AF93-D94F-B703-5169B71752F0}"/>
              </a:ext>
            </a:extLst>
          </p:cNvPr>
          <p:cNvCxnSpPr>
            <a:cxnSpLocks/>
          </p:cNvCxnSpPr>
          <p:nvPr userDrawn="1"/>
        </p:nvCxnSpPr>
        <p:spPr>
          <a:xfrm>
            <a:off x="228599" y="6450250"/>
            <a:ext cx="2696657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A4E5C9-8725-CF4E-80AD-EA8E6432BA3B}"/>
              </a:ext>
            </a:extLst>
          </p:cNvPr>
          <p:cNvCxnSpPr>
            <a:cxnSpLocks/>
          </p:cNvCxnSpPr>
          <p:nvPr userDrawn="1"/>
        </p:nvCxnSpPr>
        <p:spPr>
          <a:xfrm>
            <a:off x="3063595" y="6450250"/>
            <a:ext cx="779459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BDDDDA-0207-7140-9316-A8B6D5B7FBD9}"/>
              </a:ext>
            </a:extLst>
          </p:cNvPr>
          <p:cNvCxnSpPr>
            <a:cxnSpLocks/>
          </p:cNvCxnSpPr>
          <p:nvPr userDrawn="1"/>
        </p:nvCxnSpPr>
        <p:spPr>
          <a:xfrm>
            <a:off x="10991354" y="6450250"/>
            <a:ext cx="98728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647AB19B-3895-B544-9EF7-C6CFB0D7B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907876"/>
            <a:ext cx="11137392" cy="969872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8D803E-A354-6A45-8AB3-78852537809C}"/>
              </a:ext>
            </a:extLst>
          </p:cNvPr>
          <p:cNvCxnSpPr>
            <a:cxnSpLocks/>
          </p:cNvCxnSpPr>
          <p:nvPr userDrawn="1"/>
        </p:nvCxnSpPr>
        <p:spPr>
          <a:xfrm>
            <a:off x="512063" y="835834"/>
            <a:ext cx="11137392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Subtitle 2">
            <a:extLst>
              <a:ext uri="{FF2B5EF4-FFF2-40B4-BE49-F238E27FC236}">
                <a16:creationId xmlns:a16="http://schemas.microsoft.com/office/drawing/2014/main" id="{72C3CC0A-0A4A-8040-9FEE-814847D7D15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12064" y="463309"/>
            <a:ext cx="11137392" cy="302568"/>
          </a:xfrm>
        </p:spPr>
        <p:txBody>
          <a:bodyPr anchor="b"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81443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8F06AE-39B3-7143-9573-20513B857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A1211-8660-4B49-B886-3C328EE98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0CABE-C460-5144-826D-717E935797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599" y="6466762"/>
            <a:ext cx="2696657" cy="1864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/>
                </a:solidFill>
                <a:latin typeface="Gotham Bold" panose="02000504050000020004" pitchFamily="2" charset="0"/>
              </a:defRPr>
            </a:lvl1pPr>
          </a:lstStyle>
          <a:p>
            <a:fld id="{5DAECDEE-D1F4-4958-9E83-4D38E1593441}" type="datetime1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3A347-A6AF-1A46-8A43-8EB634153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63595" y="6466762"/>
            <a:ext cx="7794594" cy="1864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/>
                </a:solidFill>
                <a:latin typeface="Gotham Bold" panose="02000504050000020004" pitchFamily="2" charset="0"/>
              </a:defRPr>
            </a:lvl1pPr>
          </a:lstStyle>
          <a:p>
            <a:r>
              <a:rPr lang="en-US"/>
              <a:t>TRANSITION OVERSIGHT GROUP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26356-665A-B94A-978D-FC6CD37B29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1354" y="6466762"/>
            <a:ext cx="987286" cy="1864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/>
                </a:solidFill>
                <a:latin typeface="Gotham Bold" panose="02000504050000020004" pitchFamily="2" charset="0"/>
              </a:defRPr>
            </a:lvl1pPr>
          </a:lstStyle>
          <a:p>
            <a:fld id="{A3CBF530-BCB5-554B-BCAA-1081D1E179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06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4" r:id="rId4"/>
    <p:sldLayoutId id="2147483665" r:id="rId5"/>
    <p:sldLayoutId id="2147483650" r:id="rId6"/>
    <p:sldLayoutId id="2147483666" r:id="rId7"/>
    <p:sldLayoutId id="2147483684" r:id="rId8"/>
    <p:sldLayoutId id="2147483685" r:id="rId9"/>
    <p:sldLayoutId id="2147483667" r:id="rId10"/>
    <p:sldLayoutId id="2147483668" r:id="rId11"/>
    <p:sldLayoutId id="2147483652" r:id="rId12"/>
    <p:sldLayoutId id="2147483671" r:id="rId13"/>
    <p:sldLayoutId id="2147483669" r:id="rId14"/>
    <p:sldLayoutId id="2147483673" r:id="rId15"/>
    <p:sldLayoutId id="2147483682" r:id="rId16"/>
    <p:sldLayoutId id="2147483683" r:id="rId17"/>
    <p:sldLayoutId id="2147483654" r:id="rId18"/>
    <p:sldLayoutId id="2147483672" r:id="rId19"/>
    <p:sldLayoutId id="2147483677" r:id="rId20"/>
    <p:sldLayoutId id="2147483678" r:id="rId21"/>
    <p:sldLayoutId id="2147483655" r:id="rId22"/>
    <p:sldLayoutId id="2147483674" r:id="rId23"/>
    <p:sldLayoutId id="2147483679" r:id="rId24"/>
    <p:sldLayoutId id="2147483680" r:id="rId25"/>
    <p:sldLayoutId id="2147483675" r:id="rId26"/>
    <p:sldLayoutId id="2147483656" r:id="rId27"/>
    <p:sldLayoutId id="2147483681" r:id="rId28"/>
    <p:sldLayoutId id="2147483686" r:id="rId2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Spectral" panose="02020502060000000000" pitchFamily="18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otham Book" panose="0200050405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Book" panose="0200050405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Gotham Book" panose="0200050405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Gotham Book" panose="0200050405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Gotham Book" panose="0200050405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B5F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07756" y="2633308"/>
            <a:ext cx="8399626" cy="8442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KFF_Large_K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8"/>
          <a:stretch/>
        </p:blipFill>
        <p:spPr>
          <a:xfrm>
            <a:off x="-1" y="0"/>
            <a:ext cx="3359673" cy="6858000"/>
          </a:xfrm>
          <a:prstGeom prst="rect">
            <a:avLst/>
          </a:prstGeom>
        </p:spPr>
      </p:pic>
      <p:pic>
        <p:nvPicPr>
          <p:cNvPr id="7" name="Picture 6" descr="KFF_Full_Logo_K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706" y="5295540"/>
            <a:ext cx="1184673" cy="786320"/>
          </a:xfrm>
          <a:prstGeom prst="rect">
            <a:avLst/>
          </a:prstGeom>
        </p:spPr>
      </p:pic>
      <p:pic>
        <p:nvPicPr>
          <p:cNvPr id="13" name="Picture 12" descr="KFF_Tagline_KO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420" y="6251604"/>
            <a:ext cx="4163096" cy="24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61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•"/>
        <a:defRPr sz="1800" kern="1200">
          <a:solidFill>
            <a:srgbClr val="555659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–"/>
        <a:defRPr sz="1800" kern="1200">
          <a:solidFill>
            <a:srgbClr val="555659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•"/>
        <a:defRPr sz="1800" kern="1200">
          <a:solidFill>
            <a:srgbClr val="555659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–"/>
        <a:defRPr sz="1800" kern="1200">
          <a:solidFill>
            <a:srgbClr val="55565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»"/>
        <a:defRPr sz="1800" kern="1200">
          <a:solidFill>
            <a:srgbClr val="55565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FF_Plate_Tab+Slab8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50" b="80599"/>
          <a:stretch/>
        </p:blipFill>
        <p:spPr>
          <a:xfrm>
            <a:off x="0" y="-24714"/>
            <a:ext cx="1552671" cy="225926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7452" y="577031"/>
            <a:ext cx="10253985" cy="8442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789" y="5944568"/>
            <a:ext cx="1097566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97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393D4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•"/>
        <a:defRPr sz="1800" kern="1200">
          <a:solidFill>
            <a:srgbClr val="555659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–"/>
        <a:defRPr sz="1800" kern="1200">
          <a:solidFill>
            <a:srgbClr val="555659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•"/>
        <a:defRPr sz="1800" kern="1200">
          <a:solidFill>
            <a:srgbClr val="555659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–"/>
        <a:defRPr sz="1800" kern="1200">
          <a:solidFill>
            <a:srgbClr val="55565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»"/>
        <a:defRPr sz="1800" kern="1200">
          <a:solidFill>
            <a:srgbClr val="55565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750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8F06AE-39B3-7143-9573-20513B857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Cliquez pour modifier le style du titre principal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A1211-8660-4B49-B886-3C328EE98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Cliquez pour modifier les styles du texte principal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0CABE-C460-5144-826D-717E935797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599" y="6466762"/>
            <a:ext cx="2696657" cy="1864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2FC6227-247B-AE4C-8D85-24E6DECAE1BD}" type="datetime1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3A347-A6AF-1A46-8A43-8EB634153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63595" y="6466762"/>
            <a:ext cx="7794594" cy="1864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Pont principal 2020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26356-665A-B94A-978D-FC6CD37B29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1354" y="6466762"/>
            <a:ext cx="987286" cy="1864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CBF530-BCB5-554B-BCAA-1081D1E17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06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732" r:id="rId2"/>
    <p:sldLayoutId id="2147483733" r:id="rId3"/>
    <p:sldLayoutId id="2147483734" r:id="rId4"/>
    <p:sldLayoutId id="2147483735" r:id="rId5"/>
    <p:sldLayoutId id="2147483822" r:id="rId6"/>
    <p:sldLayoutId id="2147483736" r:id="rId7"/>
    <p:sldLayoutId id="2147483751" r:id="rId8"/>
    <p:sldLayoutId id="2147483752" r:id="rId9"/>
    <p:sldLayoutId id="2147483737" r:id="rId10"/>
    <p:sldLayoutId id="2147483823" r:id="rId11"/>
    <p:sldLayoutId id="2147483739" r:id="rId12"/>
    <p:sldLayoutId id="2147483738" r:id="rId13"/>
    <p:sldLayoutId id="2147483741" r:id="rId14"/>
    <p:sldLayoutId id="2147483749" r:id="rId15"/>
    <p:sldLayoutId id="2147483750" r:id="rId16"/>
    <p:sldLayoutId id="2147483828" r:id="rId17"/>
    <p:sldLayoutId id="2147483740" r:id="rId18"/>
    <p:sldLayoutId id="2147483744" r:id="rId19"/>
    <p:sldLayoutId id="2147483745" r:id="rId20"/>
    <p:sldLayoutId id="2147483829" r:id="rId21"/>
    <p:sldLayoutId id="2147483742" r:id="rId22"/>
    <p:sldLayoutId id="2147483746" r:id="rId23"/>
    <p:sldLayoutId id="2147483747" r:id="rId24"/>
    <p:sldLayoutId id="2147483743" r:id="rId25"/>
    <p:sldLayoutId id="2147483830" r:id="rId26"/>
    <p:sldLayoutId id="2147483748" r:id="rId27"/>
    <p:sldLayoutId id="2147483827" r:id="rId2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microsoft.com/office/2018/10/relationships/comments" Target="../comments/modernComment_7FE4E305_D64E472E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E4E2B1_96B30C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E4E306_69B8CB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microsoft.com/office/2018/10/relationships/comments" Target="../comments/modernComment_7FE4E2B4_735D3BEE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microsoft.com/office/2018/10/relationships/comments" Target="../comments/modernComment_7FE4E2B5_D62E9BD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microsoft.com/office/2018/10/relationships/comments" Target="../comments/modernComment_7FE4E302_BE75F61A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microsoft.com/office/2018/10/relationships/comments" Target="../comments/modernComment_7FE4E303_DB9BEDDA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microsoft.com/office/2018/10/relationships/comments" Target="../comments/modernComment_7FE4E304_52F1DAAF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E4E294_891B83F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microsoft.com/office/2018/10/relationships/comments" Target="../comments/modernComment_7FE4E2FE_D067677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microsoft.com/office/2018/10/relationships/comments" Target="../comments/modernComment_7FE4E301_AC03874F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microsoft.com/office/2018/10/relationships/comments" Target="../comments/modernComment_7FE4E2AE_37D5746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EBE46-644C-45AF-BDDC-4FCB92ED8B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1445" y="1742410"/>
            <a:ext cx="5935037" cy="2280714"/>
          </a:xfrm>
        </p:spPr>
        <p:txBody>
          <a:bodyPr/>
          <a:lstStyle/>
          <a:p>
            <a:r>
              <a:rPr lang="en-US" dirty="0">
                <a:latin typeface="Georgia Pro"/>
              </a:rPr>
              <a:t>FP2030 Measurement Report 2022 </a:t>
            </a:r>
            <a:endParaRPr lang="fr-FR" dirty="0">
              <a:latin typeface="Georgia Pro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AE9F08-C81A-4C90-AF76-44D0FB8CDD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7950" y="4263392"/>
            <a:ext cx="5878216" cy="8468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>
                <a:latin typeface="Gotham Book"/>
              </a:rPr>
              <a:t>2021-2022</a:t>
            </a:r>
            <a:endParaRPr lang="fr-FR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9065F0-B434-426C-A714-08783E08AEE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fr-FR" dirty="0"/>
              <a:t>Family Planning 2030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5004538-DA2C-48F7-940E-917E9899F4A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>
                <a:latin typeface="Gotham Bold"/>
              </a:rPr>
              <a:t>1/26/2023</a:t>
            </a:r>
            <a:endParaRPr lang="en-US" sz="1000" dirty="0"/>
          </a:p>
        </p:txBody>
      </p:sp>
      <p:pic>
        <p:nvPicPr>
          <p:cNvPr id="6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55611EF-A74D-14ED-C622-DA159AD33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18" y="1390400"/>
            <a:ext cx="3884594" cy="384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28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C4219-49BF-E84F-AF26-F2A434847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24" y="2342035"/>
            <a:ext cx="5978074" cy="1325563"/>
          </a:xfrm>
        </p:spPr>
        <p:txBody>
          <a:bodyPr>
            <a:noAutofit/>
          </a:bodyPr>
          <a:lstStyle/>
          <a:p>
            <a:r>
              <a:rPr lang="en-US" sz="6000">
                <a:latin typeface="Georgia Pro"/>
                <a:cs typeface="Arial"/>
              </a:rPr>
              <a:t>Adolescents and Youth </a:t>
            </a:r>
            <a:endParaRPr lang="en-US" sz="6000">
              <a:latin typeface="Georgia Pro"/>
              <a:cs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E21335-9947-05C1-8F0C-BE43719CE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D10E3-4323-4199-B429-E119330ADEF5}" type="datetime1">
              <a:rPr lang="en-US" smtClean="0"/>
              <a:t>1/23/2023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14A882-71C7-3E27-84EC-0AF3C3143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dirty="0" smtClean="0"/>
              <a:t>10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A469CDC9-35F2-6563-E3D2-E769CABF9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3595" y="6466762"/>
            <a:ext cx="7794594" cy="186431"/>
          </a:xfrm>
        </p:spPr>
        <p:txBody>
          <a:bodyPr/>
          <a:lstStyle/>
          <a:p>
            <a:r>
              <a:rPr lang="en-US" sz="800"/>
              <a:t>FP2030 Measurement Report 2022 Graphics</a:t>
            </a:r>
          </a:p>
        </p:txBody>
      </p:sp>
      <p:pic>
        <p:nvPicPr>
          <p:cNvPr id="4" name="Picture 6" descr="Icon&#10;&#10;Description automatically generated">
            <a:extLst>
              <a:ext uri="{FF2B5EF4-FFF2-40B4-BE49-F238E27FC236}">
                <a16:creationId xmlns:a16="http://schemas.microsoft.com/office/drawing/2014/main" id="{67E49D79-D43C-22B5-EBC9-4A4294E5D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065" y="2715561"/>
            <a:ext cx="4325006" cy="373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22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38390A-62E2-62BA-FE22-512881625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5CB4-0F58-43D6-8B75-99EC1F27DCD5}" type="datetime1">
              <a:rPr lang="en-US" smtClean="0"/>
              <a:t>1/23/2023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78642-C2AD-E004-3795-D62BE6527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11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4F0D7BD-763A-4AF4-648B-1EAE9B295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3595" y="6466762"/>
            <a:ext cx="7794594" cy="186431"/>
          </a:xfrm>
        </p:spPr>
        <p:txBody>
          <a:bodyPr/>
          <a:lstStyle/>
          <a:p>
            <a:r>
              <a:rPr lang="en-US" sz="800"/>
              <a:t>FP2030 Measurement Report 2022 Graphics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C9BBBC92-603C-7D12-2E06-F6E058B10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11" y="541855"/>
            <a:ext cx="6763752" cy="5282999"/>
          </a:xfrm>
          <a:prstGeom prst="rect">
            <a:avLst/>
          </a:prstGeom>
        </p:spPr>
      </p:pic>
      <p:pic>
        <p:nvPicPr>
          <p:cNvPr id="8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C6821E4-0A12-D0F7-E759-273A9A452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111" y="1345434"/>
            <a:ext cx="3625515" cy="388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12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38390A-62E2-62BA-FE22-512881625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5CB4-0F58-43D6-8B75-99EC1F27DCD5}" type="datetime1">
              <a:rPr lang="en-US" smtClean="0"/>
              <a:t>1/23/2023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78642-C2AD-E004-3795-D62BE6527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12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9CA5723-A518-4128-3C8E-73E23C9F5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3595" y="6466762"/>
            <a:ext cx="7794594" cy="186431"/>
          </a:xfrm>
        </p:spPr>
        <p:txBody>
          <a:bodyPr/>
          <a:lstStyle/>
          <a:p>
            <a:r>
              <a:rPr lang="en-US" sz="800"/>
              <a:t>FP2030 Measurement Report 2022 Graphics</a:t>
            </a:r>
          </a:p>
        </p:txBody>
      </p:sp>
      <p:pic>
        <p:nvPicPr>
          <p:cNvPr id="3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A5D85696-4014-7E1C-830E-91C2935D9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27" y="643576"/>
            <a:ext cx="6944225" cy="5430481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FAA7395-5E5C-7F05-0B5D-05269FE4B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900" y="1709900"/>
            <a:ext cx="3605463" cy="356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78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615A76-64DF-594E-D3F5-4D975E60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7A351-94C7-4AC6-B1EC-529544056392}" type="datetime1">
              <a:rPr lang="en-US" smtClean="0"/>
              <a:t>1/23/2023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5C15A2-79E0-E435-598B-E47818513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13</a:t>
            </a:fld>
            <a:endParaRPr lang="en-US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5EE15E82-366D-A757-5F5A-4F88A4CA6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3595" y="6466762"/>
            <a:ext cx="7794594" cy="186431"/>
          </a:xfrm>
        </p:spPr>
        <p:txBody>
          <a:bodyPr/>
          <a:lstStyle/>
          <a:p>
            <a:r>
              <a:rPr lang="en-US" sz="800"/>
              <a:t>FP2030 Measurement Report 2022 Graphics</a:t>
            </a: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E9AB3ABE-E2FC-BECC-93E8-E6E7C2210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364" y="1648944"/>
            <a:ext cx="3009295" cy="4008734"/>
          </a:xfrm>
          <a:prstGeom prst="rect">
            <a:avLst/>
          </a:prstGeom>
        </p:spPr>
      </p:pic>
      <p:pic>
        <p:nvPicPr>
          <p:cNvPr id="15" name="Picture 15" descr="Chart, bar chart&#10;&#10;Description automatically generated">
            <a:extLst>
              <a:ext uri="{FF2B5EF4-FFF2-40B4-BE49-F238E27FC236}">
                <a16:creationId xmlns:a16="http://schemas.microsoft.com/office/drawing/2014/main" id="{22DDE9F9-ACEA-58CA-8CA8-B94F8E3BE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62" y="1644398"/>
            <a:ext cx="8096990" cy="3697851"/>
          </a:xfrm>
          <a:prstGeom prst="rect">
            <a:avLst/>
          </a:prstGeom>
        </p:spPr>
      </p:pic>
      <p:sp>
        <p:nvSpPr>
          <p:cNvPr id="21" name="Subtitle 6">
            <a:extLst>
              <a:ext uri="{FF2B5EF4-FFF2-40B4-BE49-F238E27FC236}">
                <a16:creationId xmlns:a16="http://schemas.microsoft.com/office/drawing/2014/main" id="{EE5E5991-D729-92A2-0910-0BA33167FC5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12064" y="463309"/>
            <a:ext cx="11137392" cy="302568"/>
          </a:xfrm>
        </p:spPr>
        <p:txBody>
          <a:bodyPr/>
          <a:lstStyle/>
          <a:p>
            <a:r>
              <a:rPr lang="en-US">
                <a:latin typeface="Gotham Book"/>
              </a:rPr>
              <a:t>Regional Profiles: Sub Saharan Africa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08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B04C7D-C89C-19A7-2F5C-89593A782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F9FCC-8ED5-45DE-948C-05EED4F75C52}" type="datetime1">
              <a:rPr lang="en-US" smtClean="0"/>
              <a:t>1/23/2023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5D4C6A-A87E-8118-746C-C5311F180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TRANSITION OVERSIGHT GROUP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BE0754-18BF-9D3A-3CD9-4F05426CA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14</a:t>
            </a:fld>
            <a:endParaRPr lang="en-US"/>
          </a:p>
        </p:txBody>
      </p:sp>
      <p:pic>
        <p:nvPicPr>
          <p:cNvPr id="12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81DC55C-75B7-EBE3-0BA9-580AD248B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2079" y="1718217"/>
            <a:ext cx="3009295" cy="4008734"/>
          </a:xfrm>
          <a:prstGeom prst="rect">
            <a:avLst/>
          </a:prstGeom>
        </p:spPr>
      </p:pic>
      <p:pic>
        <p:nvPicPr>
          <p:cNvPr id="13" name="Picture 13" descr="Chart, bar chart&#10;&#10;Description automatically generated">
            <a:extLst>
              <a:ext uri="{FF2B5EF4-FFF2-40B4-BE49-F238E27FC236}">
                <a16:creationId xmlns:a16="http://schemas.microsoft.com/office/drawing/2014/main" id="{37621116-0B3F-B127-EF5E-D1EF19568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63" y="1202353"/>
            <a:ext cx="6582888" cy="4849137"/>
          </a:xfrm>
          <a:prstGeom prst="rect">
            <a:avLst/>
          </a:prstGeom>
        </p:spPr>
      </p:pic>
      <p:sp>
        <p:nvSpPr>
          <p:cNvPr id="17" name="Subtitle 6">
            <a:extLst>
              <a:ext uri="{FF2B5EF4-FFF2-40B4-BE49-F238E27FC236}">
                <a16:creationId xmlns:a16="http://schemas.microsoft.com/office/drawing/2014/main" id="{34647E67-7812-DEA9-E05A-95D313DC8A63}"/>
              </a:ext>
            </a:extLst>
          </p:cNvPr>
          <p:cNvSpPr txBox="1">
            <a:spLocks/>
          </p:cNvSpPr>
          <p:nvPr/>
        </p:nvSpPr>
        <p:spPr>
          <a:xfrm>
            <a:off x="470940" y="482661"/>
            <a:ext cx="11137392" cy="3025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accent1"/>
                </a:solidFill>
                <a:latin typeface="Gotham Book" panose="0200050405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Gotham Book" panose="0200050405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Gotham Book" panose="0200050405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Gotham Book" panose="0200050405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Gotham Book" panose="0200050405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Gotham Book"/>
              </a:rPr>
              <a:t>Regional Profiles: Sub Saharan Africa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80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38390A-62E2-62BA-FE22-512881625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5CB4-0F58-43D6-8B75-99EC1F27DCD5}" type="datetime1">
              <a:rPr lang="en-US" smtClean="0"/>
              <a:t>1/23/2023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78642-C2AD-E004-3795-D62BE6527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15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60384E3-026B-8EF7-E433-4029F4A56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3595" y="6466762"/>
            <a:ext cx="7794594" cy="186431"/>
          </a:xfrm>
        </p:spPr>
        <p:txBody>
          <a:bodyPr/>
          <a:lstStyle/>
          <a:p>
            <a:r>
              <a:rPr lang="en-US" sz="800"/>
              <a:t>FP2030 Measurement Report 2022 Graphics</a:t>
            </a:r>
          </a:p>
        </p:txBody>
      </p:sp>
      <p:pic>
        <p:nvPicPr>
          <p:cNvPr id="3" name="Picture 7" descr="Timeline&#10;&#10;Description automatically generated">
            <a:extLst>
              <a:ext uri="{FF2B5EF4-FFF2-40B4-BE49-F238E27FC236}">
                <a16:creationId xmlns:a16="http://schemas.microsoft.com/office/drawing/2014/main" id="{8CF0691E-CEFF-1D07-D329-3D9BBF46E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829" y="1897437"/>
            <a:ext cx="2743200" cy="3063127"/>
          </a:xfrm>
          <a:prstGeom prst="rect">
            <a:avLst/>
          </a:prstGeom>
        </p:spPr>
      </p:pic>
      <p:pic>
        <p:nvPicPr>
          <p:cNvPr id="8" name="Picture 8" descr="Timeline&#10;&#10;Description automatically generated">
            <a:extLst>
              <a:ext uri="{FF2B5EF4-FFF2-40B4-BE49-F238E27FC236}">
                <a16:creationId xmlns:a16="http://schemas.microsoft.com/office/drawing/2014/main" id="{DF398D56-0511-1590-B01C-0D9CFE8AE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67" y="664599"/>
            <a:ext cx="6662056" cy="520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91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38390A-62E2-62BA-FE22-512881625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5CB4-0F58-43D6-8B75-99EC1F27DCD5}" type="datetime1">
              <a:rPr lang="en-US" smtClean="0"/>
              <a:t>1/23/2023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78642-C2AD-E004-3795-D62BE6527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16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F6099D9-A427-4DDF-42A7-22524D59C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3595" y="6466762"/>
            <a:ext cx="7794594" cy="186431"/>
          </a:xfrm>
        </p:spPr>
        <p:txBody>
          <a:bodyPr/>
          <a:lstStyle/>
          <a:p>
            <a:r>
              <a:rPr lang="en-US" sz="800"/>
              <a:t>FP2030 Measurement Report 2022 Graphics</a:t>
            </a:r>
          </a:p>
        </p:txBody>
      </p:sp>
      <p:pic>
        <p:nvPicPr>
          <p:cNvPr id="3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7F7615B2-5F94-0906-DCE2-F88F5DB15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72" y="876698"/>
            <a:ext cx="7453743" cy="4916577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028B95BC-7B63-3101-E57F-C6CAFB58E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6390" y="1440872"/>
            <a:ext cx="267880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94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C4219-49BF-E84F-AF26-F2A434847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635" y="2018141"/>
            <a:ext cx="5643468" cy="2813844"/>
          </a:xfrm>
        </p:spPr>
        <p:txBody>
          <a:bodyPr/>
          <a:lstStyle/>
          <a:p>
            <a:r>
              <a:rPr lang="en-US">
                <a:latin typeface="Georgia Pro"/>
                <a:cs typeface="Arial"/>
              </a:rPr>
              <a:t>Postpartum Family Planning </a:t>
            </a:r>
            <a:endParaRPr lang="en-US">
              <a:latin typeface="Georgia Pro"/>
              <a:cs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E21335-9947-05C1-8F0C-BE43719CE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D10E3-4323-4199-B429-E119330ADEF5}" type="datetime1">
              <a:rPr lang="en-US" smtClean="0"/>
              <a:t>1/23/2023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14A882-71C7-3E27-84EC-0AF3C3143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17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75EA1148-18B9-99A6-61F2-6FA72C92F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3595" y="6466762"/>
            <a:ext cx="7794594" cy="186431"/>
          </a:xfrm>
        </p:spPr>
        <p:txBody>
          <a:bodyPr/>
          <a:lstStyle/>
          <a:p>
            <a:r>
              <a:rPr lang="en-US" sz="800"/>
              <a:t>FP2030 Measurement Report 2022 Graphics</a:t>
            </a:r>
          </a:p>
        </p:txBody>
      </p:sp>
      <p:pic>
        <p:nvPicPr>
          <p:cNvPr id="4" name="Picture 6" descr="Icon&#10;&#10;Description automatically generated">
            <a:extLst>
              <a:ext uri="{FF2B5EF4-FFF2-40B4-BE49-F238E27FC236}">
                <a16:creationId xmlns:a16="http://schemas.microsoft.com/office/drawing/2014/main" id="{F92D30C2-8682-B061-B534-C608A0F40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900" y="1228907"/>
            <a:ext cx="4291012" cy="424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58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38390A-62E2-62BA-FE22-512881625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5CB4-0F58-43D6-8B75-99EC1F27DCD5}" type="datetime1">
              <a:rPr lang="en-US" smtClean="0"/>
              <a:t>1/23/2023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78642-C2AD-E004-3795-D62BE6527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18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BCF1C966-FB64-B4B1-54F7-B889A6C4F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3595" y="6466762"/>
            <a:ext cx="7794594" cy="186431"/>
          </a:xfrm>
        </p:spPr>
        <p:txBody>
          <a:bodyPr/>
          <a:lstStyle/>
          <a:p>
            <a:r>
              <a:rPr lang="en-US" sz="800"/>
              <a:t>FP2030 Measurement Report 2022 Graphics</a:t>
            </a:r>
          </a:p>
        </p:txBody>
      </p:sp>
      <p:pic>
        <p:nvPicPr>
          <p:cNvPr id="3" name="Picture 7" descr="Chart, radar chart&#10;&#10;Description automatically generated">
            <a:extLst>
              <a:ext uri="{FF2B5EF4-FFF2-40B4-BE49-F238E27FC236}">
                <a16:creationId xmlns:a16="http://schemas.microsoft.com/office/drawing/2014/main" id="{DC707F10-22CC-88C5-D257-FA4FFA68A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06" y="1517905"/>
            <a:ext cx="8087095" cy="4623775"/>
          </a:xfrm>
          <a:prstGeom prst="rect">
            <a:avLst/>
          </a:prstGeom>
        </p:spPr>
      </p:pic>
      <p:pic>
        <p:nvPicPr>
          <p:cNvPr id="8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624E13D-F003-218D-50A6-C73F666DB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1179" y="2298389"/>
            <a:ext cx="2743200" cy="194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00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38390A-62E2-62BA-FE22-512881625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5CB4-0F58-43D6-8B75-99EC1F27DCD5}" type="datetime1">
              <a:rPr lang="en-US" smtClean="0"/>
              <a:t>1/23/2023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78642-C2AD-E004-3795-D62BE6527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19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B2725BA-3DE0-88B4-8049-05EC14C92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3595" y="6466762"/>
            <a:ext cx="7794594" cy="186431"/>
          </a:xfrm>
        </p:spPr>
        <p:txBody>
          <a:bodyPr/>
          <a:lstStyle/>
          <a:p>
            <a:r>
              <a:rPr lang="en-US" sz="800"/>
              <a:t>FP2030 Measurement Report 2022 Graphics</a:t>
            </a:r>
          </a:p>
        </p:txBody>
      </p:sp>
      <p:pic>
        <p:nvPicPr>
          <p:cNvPr id="3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A60154A8-63FC-09EB-5C11-2919A84AB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60" y="737225"/>
            <a:ext cx="7373924" cy="5392147"/>
          </a:xfrm>
          <a:prstGeom prst="rect">
            <a:avLst/>
          </a:prstGeom>
        </p:spPr>
      </p:pic>
      <p:pic>
        <p:nvPicPr>
          <p:cNvPr id="6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2362937-9BB5-3EBF-9D81-E50BBA71B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4658" y="1898266"/>
            <a:ext cx="3211311" cy="230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80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3DB63C-6D77-7D4D-AEBC-272A7EAD0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C96EB9A-5DC5-5841-9B27-A9FB846F8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i="0" u="none" strike="noStrike">
                <a:solidFill>
                  <a:srgbClr val="242071"/>
                </a:solidFill>
                <a:effectLst/>
                <a:latin typeface="Georgia Pro"/>
                <a:cs typeface="Times New Roman"/>
              </a:rPr>
              <a:t>FP2030 Measurement Report </a:t>
            </a:r>
            <a:r>
              <a:rPr lang="en-US">
                <a:solidFill>
                  <a:srgbClr val="242071"/>
                </a:solidFill>
                <a:latin typeface="Georgia Pro"/>
                <a:cs typeface="Times New Roman"/>
              </a:rPr>
              <a:t>2022</a:t>
            </a:r>
            <a:r>
              <a:rPr lang="en-US" b="1" i="0" u="none" strike="noStrike">
                <a:solidFill>
                  <a:srgbClr val="242071"/>
                </a:solidFill>
                <a:effectLst/>
                <a:latin typeface="Georgia Pro"/>
                <a:cs typeface="Times New Roman"/>
              </a:rPr>
              <a:t> Graphics</a:t>
            </a:r>
            <a:endParaRPr lang="en-US" b="1">
              <a:solidFill>
                <a:srgbClr val="242071"/>
              </a:solidFill>
              <a:latin typeface="Georgia Pro"/>
              <a:cs typeface="Times New Roman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A331CC3-58D8-E148-8B6A-C918190A1B6F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>
                <a:latin typeface="Gotham Book"/>
              </a:rPr>
              <a:t>Measurement Report 2022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810F9F-2854-4F8B-A469-97A72D754D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062" y="1967735"/>
            <a:ext cx="11137392" cy="42184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en-US" b="0" i="0" u="none" strike="noStrike">
                <a:solidFill>
                  <a:srgbClr val="242071"/>
                </a:solidFill>
                <a:effectLst/>
                <a:latin typeface="Arial"/>
                <a:cs typeface="Arial"/>
              </a:rPr>
              <a:t>The following graphics are from the FP2030 Measurement Report </a:t>
            </a:r>
            <a:r>
              <a:rPr lang="en-US">
                <a:solidFill>
                  <a:srgbClr val="242071"/>
                </a:solidFill>
                <a:latin typeface="Arial"/>
                <a:cs typeface="Arial"/>
              </a:rPr>
              <a:t>2022</a:t>
            </a:r>
            <a:r>
              <a:rPr lang="en-US" b="0" i="0" u="none" strike="noStrike">
                <a:solidFill>
                  <a:srgbClr val="242071"/>
                </a:solidFill>
                <a:effectLst/>
                <a:latin typeface="Arial"/>
                <a:cs typeface="Arial"/>
              </a:rPr>
              <a:t>. They are sized for easy copy and pasting into your presentations.</a:t>
            </a:r>
            <a:r>
              <a:rPr lang="en-US">
                <a:solidFill>
                  <a:srgbClr val="242071"/>
                </a:solidFill>
                <a:latin typeface="Arial"/>
                <a:cs typeface="Arial"/>
              </a:rPr>
              <a:t> </a:t>
            </a:r>
            <a:endParaRPr lang="en-US" b="0" i="0" u="none" strike="noStrike">
              <a:solidFill>
                <a:srgbClr val="242071"/>
              </a:solidFill>
              <a:effectLst/>
              <a:latin typeface="Arial" panose="020B0604020202020204" pitchFamily="34" charset="0"/>
            </a:endParaRPr>
          </a:p>
          <a:p>
            <a:pPr fontAlgn="base"/>
            <a:r>
              <a:rPr lang="en-US" b="1" i="0" u="none" strike="noStrike">
                <a:solidFill>
                  <a:srgbClr val="242071"/>
                </a:solidFill>
                <a:effectLst/>
                <a:latin typeface="Arial"/>
                <a:cs typeface="Arial"/>
              </a:rPr>
              <a:t>We encourage their use, but request that the graphics be cited as follows:</a:t>
            </a:r>
            <a:r>
              <a:rPr lang="en-US">
                <a:solidFill>
                  <a:srgbClr val="242071"/>
                </a:solidFill>
                <a:latin typeface="Arial"/>
                <a:cs typeface="Arial"/>
              </a:rPr>
              <a:t> </a:t>
            </a:r>
            <a:endParaRPr lang="en-US" b="0" i="0" u="none" strike="noStrike">
              <a:solidFill>
                <a:srgbClr val="242071"/>
              </a:solidFill>
              <a:effectLst/>
              <a:latin typeface="Arial" panose="020B0604020202020204" pitchFamily="34" charset="0"/>
              <a:cs typeface="Arial"/>
            </a:endParaRPr>
          </a:p>
          <a:p>
            <a:pPr lvl="1" fontAlgn="base"/>
            <a:r>
              <a:rPr lang="en-US" b="0" i="1" u="none" strike="noStrike">
                <a:solidFill>
                  <a:srgbClr val="242071"/>
                </a:solidFill>
                <a:effectLst/>
                <a:latin typeface="Arial"/>
                <a:cs typeface="Arial"/>
              </a:rPr>
              <a:t>FP2030 Measurement Report </a:t>
            </a:r>
            <a:r>
              <a:rPr lang="en-US" i="1">
                <a:solidFill>
                  <a:srgbClr val="242071"/>
                </a:solidFill>
                <a:latin typeface="Arial"/>
                <a:cs typeface="Arial"/>
              </a:rPr>
              <a:t>2022</a:t>
            </a:r>
            <a:endParaRPr lang="en-US" b="0" i="0" u="none" strike="noStrike">
              <a:solidFill>
                <a:srgbClr val="24207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242071"/>
                </a:solidFill>
                <a:effectLst/>
                <a:latin typeface="Arial"/>
                <a:cs typeface="Arial"/>
              </a:rPr>
              <a:t>Please see the notes section of the slides for additional information and footnotes pertaining to the graphics.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6BBFA071-73D7-430D-9602-D63079DB5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3360" y="6466762"/>
            <a:ext cx="2966323" cy="186431"/>
          </a:xfrm>
        </p:spPr>
        <p:txBody>
          <a:bodyPr anchor="ctr">
            <a:normAutofit fontScale="77500" lnSpcReduction="20000"/>
          </a:bodyPr>
          <a:lstStyle/>
          <a:p>
            <a:r>
              <a:rPr lang="en-US" sz="900"/>
              <a:t>1/27/2022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58B60BC7-B7F0-4DA3-A558-8D39E88BF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3595" y="6466762"/>
            <a:ext cx="7794594" cy="186431"/>
          </a:xfrm>
        </p:spPr>
        <p:txBody>
          <a:bodyPr anchor="ctr">
            <a:normAutofit fontScale="77500" lnSpcReduction="20000"/>
          </a:bodyPr>
          <a:lstStyle/>
          <a:p>
            <a:r>
              <a:rPr lang="en-US" sz="900"/>
              <a:t>FP2030 Measurement Report 2021 Graphics</a:t>
            </a:r>
          </a:p>
        </p:txBody>
      </p:sp>
    </p:spTree>
    <p:extLst>
      <p:ext uri="{BB962C8B-B14F-4D97-AF65-F5344CB8AC3E}">
        <p14:creationId xmlns:p14="http://schemas.microsoft.com/office/powerpoint/2010/main" val="2830502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CA48CD-59F5-4348-920E-6E03BB595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20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1389937-DC60-4835-A23A-7E44E82A3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7393" y="1828364"/>
            <a:ext cx="7235215" cy="3206220"/>
          </a:xfrm>
        </p:spPr>
        <p:txBody>
          <a:bodyPr>
            <a:normAutofit/>
          </a:bodyPr>
          <a:lstStyle/>
          <a:p>
            <a:r>
              <a:rPr lang="en-US" sz="6000">
                <a:latin typeface="Georgia Pro"/>
              </a:rPr>
              <a:t>Finance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6CFAFBF3-31CD-47E9-9038-6F524C1EF0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3360" y="6466762"/>
            <a:ext cx="2966323" cy="186431"/>
          </a:xfrm>
        </p:spPr>
        <p:txBody>
          <a:bodyPr anchor="ctr">
            <a:normAutofit fontScale="77500" lnSpcReduction="20000"/>
          </a:bodyPr>
          <a:lstStyle/>
          <a:p>
            <a:r>
              <a:rPr lang="en-US" sz="900"/>
              <a:t>1/27/2022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85D5801-6C8A-4A4B-953B-00B9A5818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3595" y="6466762"/>
            <a:ext cx="7794594" cy="186431"/>
          </a:xfrm>
        </p:spPr>
        <p:txBody>
          <a:bodyPr anchor="ctr">
            <a:normAutofit fontScale="77500" lnSpcReduction="20000"/>
          </a:bodyPr>
          <a:lstStyle/>
          <a:p>
            <a:r>
              <a:rPr lang="en-US" sz="900"/>
              <a:t>FP2030 Measurement Report 2021 Graphics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30F4F62-1D66-6FBC-ACDD-F9A03B436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994" y="2283826"/>
            <a:ext cx="3707606" cy="418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75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2BEDE2-D8B6-42D1-9997-2345AA3EB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FF253-548D-42BB-9B1E-C17D6655D78B}" type="datetime1">
              <a:rPr lang="en-US" smtClean="0"/>
              <a:t>1/23/2023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3D5023-B2FA-4FF3-8B08-25C0BFD84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/>
              <a:t>FP2030 Measurement Report 2021 Graphics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BFC922-AD4C-4750-B82A-D53C2C7D6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AD45BC26-7A2F-CBB5-0FF7-19234A090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80" y="253856"/>
            <a:ext cx="10343408" cy="561066"/>
          </a:xfrm>
          <a:prstGeom prst="rect">
            <a:avLst/>
          </a:prstGeom>
        </p:spPr>
      </p:pic>
      <p:pic>
        <p:nvPicPr>
          <p:cNvPr id="7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81BE864D-85B8-1525-B2BF-E24D136A3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879" y="1021936"/>
            <a:ext cx="7592289" cy="498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90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2BEDE2-D8B6-42D1-9997-2345AA3EB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FF253-548D-42BB-9B1E-C17D6655D78B}" type="datetime1">
              <a:rPr lang="en-US" smtClean="0"/>
              <a:t>1/23/2023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3D5023-B2FA-4FF3-8B08-25C0BFD84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/>
              <a:t>FP2030 Measurement Report 2021 Graphics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BFC922-AD4C-4750-B82A-D53C2C7D6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AD45BC26-7A2F-CBB5-0FF7-19234A090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80" y="253856"/>
            <a:ext cx="10343408" cy="5610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AF3D98-1B3C-D9F8-B41F-131D55E5CA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8920"/>
          <a:stretch/>
        </p:blipFill>
        <p:spPr>
          <a:xfrm>
            <a:off x="1546412" y="925439"/>
            <a:ext cx="7924800" cy="526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5425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A062FC-C69C-4AA4-AEA3-D809B8BF2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FF253-548D-42BB-9B1E-C17D6655D78B}" type="datetime1">
              <a:rPr lang="en-US" smtClean="0"/>
              <a:t>1/23/2023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22C171-2C5C-457A-A8C3-699D6E1CE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/>
              <a:t>FP2030 Measurement Report 2021 Graphics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3E0B2-6297-48FB-BE3F-E97C4CCD5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10690023-0477-5933-D759-4F07EB99A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98794"/>
            <a:ext cx="9799121" cy="879010"/>
          </a:xfrm>
          <a:prstGeom prst="rect">
            <a:avLst/>
          </a:prstGeom>
        </p:spPr>
      </p:pic>
      <p:pic>
        <p:nvPicPr>
          <p:cNvPr id="5" name="Picture 5" descr="Chart&#10;&#10;Description automatically generated">
            <a:extLst>
              <a:ext uri="{FF2B5EF4-FFF2-40B4-BE49-F238E27FC236}">
                <a16:creationId xmlns:a16="http://schemas.microsoft.com/office/drawing/2014/main" id="{03F96D03-6CDF-C1D3-E86A-397039C65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579637"/>
            <a:ext cx="4874419" cy="453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977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A062FC-C69C-4AA4-AEA3-D809B8BF2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FF253-548D-42BB-9B1E-C17D6655D78B}" type="datetime1">
              <a:rPr lang="en-US" smtClean="0"/>
              <a:t>1/23/2023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22C171-2C5C-457A-A8C3-699D6E1CE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/>
              <a:t>FP2030 Measurement Report 2021 Graphics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3E0B2-6297-48FB-BE3F-E97C4CCD5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10690023-0477-5933-D759-4F07EB99A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98794"/>
            <a:ext cx="9799121" cy="879010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CBC49410-F407-0052-394A-CBFC92D00C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437" t="9042"/>
          <a:stretch/>
        </p:blipFill>
        <p:spPr>
          <a:xfrm>
            <a:off x="2314464" y="1421429"/>
            <a:ext cx="5474991" cy="477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1850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98DA57-EF3D-4CDF-8D63-08A1A048B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FF253-548D-42BB-9B1E-C17D6655D78B}" type="datetime1">
              <a:rPr lang="en-US" smtClean="0"/>
              <a:t>1/23/2023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6AC1B0-ECDB-4EBC-B054-8AB516C70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/>
              <a:t>FP2030 Measurement Report 2021 Graphics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26DCB3-D23D-431D-BE55-EA46EB258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6" descr="Table&#10;&#10;Description automatically generated">
            <a:extLst>
              <a:ext uri="{FF2B5EF4-FFF2-40B4-BE49-F238E27FC236}">
                <a16:creationId xmlns:a16="http://schemas.microsoft.com/office/drawing/2014/main" id="{8EE04E22-FFFD-87EE-A97B-BA933877C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03" y="1056782"/>
            <a:ext cx="9502237" cy="523768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4CCA40E-8689-37F5-E539-D7C16DDA9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69" y="310655"/>
            <a:ext cx="10453045" cy="51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9003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C04285-B852-4452-AAC5-607C86F8C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FF253-548D-42BB-9B1E-C17D6655D78B}" type="datetime1">
              <a:rPr lang="en-US" smtClean="0"/>
              <a:t>1/23/2023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BB8783-F9B6-4A34-8208-F542E60EB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/>
              <a:t>FP2030 Measurement Report 2021 Graphics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F7C36C-EDEA-4B0E-A44D-02358FCB4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6" descr="Table&#10;&#10;Description automatically generated">
            <a:extLst>
              <a:ext uri="{FF2B5EF4-FFF2-40B4-BE49-F238E27FC236}">
                <a16:creationId xmlns:a16="http://schemas.microsoft.com/office/drawing/2014/main" id="{313B78CB-85AB-6B54-2930-B1F6DF881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327" y="1179132"/>
            <a:ext cx="7378633" cy="5126771"/>
          </a:xfrm>
          <a:prstGeom prst="rect">
            <a:avLst/>
          </a:prstGeom>
        </p:spPr>
      </p:pic>
      <p:pic>
        <p:nvPicPr>
          <p:cNvPr id="5" name="Picture 6" descr="Logo&#10;&#10;Description automatically generated">
            <a:extLst>
              <a:ext uri="{FF2B5EF4-FFF2-40B4-BE49-F238E27FC236}">
                <a16:creationId xmlns:a16="http://schemas.microsoft.com/office/drawing/2014/main" id="{B441AD64-B640-AA2B-A462-253B0A9C8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40" y="99608"/>
            <a:ext cx="6879771" cy="101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7877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C04285-B852-4452-AAC5-607C86F8C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FF253-548D-42BB-9B1E-C17D6655D78B}" type="datetime1">
              <a:rPr lang="en-US" smtClean="0"/>
              <a:t>1/23/2023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BB8783-F9B6-4A34-8208-F542E60EB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/>
              <a:t>FP2030 Measurement Report 2021 Graphics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F7C36C-EDEA-4B0E-A44D-02358FCB4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7" descr="Table&#10;&#10;Description automatically generated">
            <a:extLst>
              <a:ext uri="{FF2B5EF4-FFF2-40B4-BE49-F238E27FC236}">
                <a16:creationId xmlns:a16="http://schemas.microsoft.com/office/drawing/2014/main" id="{A2DF8BC4-FBBA-77EC-2F3B-B18A52609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68" y="1114137"/>
            <a:ext cx="7816515" cy="5251359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E25CE0F-05B4-FDCC-DB27-74B2DBC88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95" y="99608"/>
            <a:ext cx="6879771" cy="101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0175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C04285-B852-4452-AAC5-607C86F8C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FF253-548D-42BB-9B1E-C17D6655D78B}" type="datetime1">
              <a:rPr lang="en-US" smtClean="0"/>
              <a:t>1/23/2023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BB8783-F9B6-4A34-8208-F542E60EB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/>
              <a:t>FP2030 Measurement Report 2021 Graphics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F7C36C-EDEA-4B0E-A44D-02358FCB4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6" descr="Table&#10;&#10;Description automatically generated">
            <a:extLst>
              <a:ext uri="{FF2B5EF4-FFF2-40B4-BE49-F238E27FC236}">
                <a16:creationId xmlns:a16="http://schemas.microsoft.com/office/drawing/2014/main" id="{EB836DF2-741C-1589-DBB1-37D3512B4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78" y="1072287"/>
            <a:ext cx="7786435" cy="527490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B50F72F-1560-06AE-AD5A-F95D376FC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33" y="647"/>
            <a:ext cx="6879771" cy="101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2927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C04285-B852-4452-AAC5-607C86F8C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FF253-548D-42BB-9B1E-C17D6655D78B}" type="datetime1">
              <a:rPr lang="en-US" smtClean="0"/>
              <a:t>1/23/2023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BB8783-F9B6-4A34-8208-F542E60EB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/>
              <a:t>FP2030 Measurement Report 2021 Graphics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F7C36C-EDEA-4B0E-A44D-02358FCB4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dirty="0" smtClean="0"/>
              <a:t>29</a:t>
            </a:fld>
            <a:endParaRPr lang="en-US" dirty="0"/>
          </a:p>
        </p:txBody>
      </p:sp>
      <p:pic>
        <p:nvPicPr>
          <p:cNvPr id="5" name="Picture 6" descr="Table&#10;&#10;Description automatically generated">
            <a:extLst>
              <a:ext uri="{FF2B5EF4-FFF2-40B4-BE49-F238E27FC236}">
                <a16:creationId xmlns:a16="http://schemas.microsoft.com/office/drawing/2014/main" id="{FDDF9D26-52D5-40F0-7101-EE1BC6AE2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367760"/>
            <a:ext cx="10313068" cy="4814296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C16E7E8-2939-11C7-0317-98A7C78C5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36" y="168881"/>
            <a:ext cx="6879771" cy="101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58187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289630-0718-459F-9C1E-A6C90DE25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E6620D-3AC9-45DB-BBDE-5CD90EB49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4492" y="2127214"/>
            <a:ext cx="5716945" cy="2897358"/>
          </a:xfrm>
        </p:spPr>
        <p:txBody>
          <a:bodyPr>
            <a:normAutofit/>
          </a:bodyPr>
          <a:lstStyle/>
          <a:p>
            <a:r>
              <a:rPr lang="en-US">
                <a:latin typeface="Georgia Pro"/>
              </a:rPr>
              <a:t>Measurement Framework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9CB945AE-99C9-4B3D-B7BF-7BE6C5102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3360" y="6466762"/>
            <a:ext cx="2966323" cy="186431"/>
          </a:xfrm>
        </p:spPr>
        <p:txBody>
          <a:bodyPr anchor="ctr">
            <a:normAutofit fontScale="77500" lnSpcReduction="20000"/>
          </a:bodyPr>
          <a:lstStyle/>
          <a:p>
            <a:r>
              <a:rPr lang="en-US" sz="900"/>
              <a:t>1/27/2022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7FB55C91-FCB9-432B-A7CC-230D25285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3595" y="6466762"/>
            <a:ext cx="7794594" cy="186431"/>
          </a:xfrm>
        </p:spPr>
        <p:txBody>
          <a:bodyPr anchor="ctr">
            <a:normAutofit fontScale="77500" lnSpcReduction="20000"/>
          </a:bodyPr>
          <a:lstStyle/>
          <a:p>
            <a:r>
              <a:rPr lang="en-US" sz="900">
                <a:latin typeface="Gotham Bold"/>
              </a:rPr>
              <a:t>FP2030 Measurement Report 2022 Graphics</a:t>
            </a:r>
          </a:p>
        </p:txBody>
      </p:sp>
      <p:pic>
        <p:nvPicPr>
          <p:cNvPr id="3" name="Picture 3" descr="Icon&#10;&#10;Description automatically generated">
            <a:extLst>
              <a:ext uri="{FF2B5EF4-FFF2-40B4-BE49-F238E27FC236}">
                <a16:creationId xmlns:a16="http://schemas.microsoft.com/office/drawing/2014/main" id="{B8C39248-33FF-01B7-814B-93D2AB123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032" y="1736826"/>
            <a:ext cx="4209393" cy="338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8184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3464D5-1737-D95F-8542-83F713384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FF253-548D-42BB-9B1E-C17D6655D78B}" type="datetime1">
              <a:rPr lang="en-US" smtClean="0"/>
              <a:t>1/23/2023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108C8A-7336-2CBF-6428-7212CCAE7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Gotham Bold"/>
              </a:rPr>
              <a:t>FINANCE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AC385-CE22-8D2F-EA0A-916280AFE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dirty="0" smtClean="0"/>
              <a:t>30</a:t>
            </a:fld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E815109-92F8-7203-40B0-976C67725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20" y="1321245"/>
            <a:ext cx="8898576" cy="2844708"/>
          </a:xfrm>
          <a:prstGeom prst="rect">
            <a:avLst/>
          </a:prstGeom>
        </p:spPr>
      </p:pic>
      <p:pic>
        <p:nvPicPr>
          <p:cNvPr id="6" name="Picture 6" descr="Chart, timeline, bar chart&#10;&#10;Description automatically generated">
            <a:extLst>
              <a:ext uri="{FF2B5EF4-FFF2-40B4-BE49-F238E27FC236}">
                <a16:creationId xmlns:a16="http://schemas.microsoft.com/office/drawing/2014/main" id="{94370DD1-258C-B848-E49C-E5CC812BA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3520" y="1166848"/>
            <a:ext cx="2743200" cy="323370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B50392D-6CEA-DD42-80A7-F75D27B58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229" y="4826535"/>
            <a:ext cx="9917150" cy="97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3762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0BD488-6029-4578-BDFC-B2CC15D86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dirty="0" smtClean="0"/>
              <a:t>31</a:t>
            </a:fld>
            <a:endParaRPr lang="en-US" dirty="0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FE1CBB87-C8FF-4960-8E38-D3B88A390F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3360" y="6466762"/>
            <a:ext cx="2966323" cy="186431"/>
          </a:xfrm>
        </p:spPr>
        <p:txBody>
          <a:bodyPr anchor="ctr">
            <a:normAutofit fontScale="77500" lnSpcReduction="20000"/>
          </a:bodyPr>
          <a:lstStyle/>
          <a:p>
            <a:r>
              <a:rPr lang="en-US" sz="900"/>
              <a:t>1/27/2022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777C88EC-B26F-466E-9BF7-5F33F0016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3595" y="6516894"/>
            <a:ext cx="7794594" cy="186431"/>
          </a:xfrm>
        </p:spPr>
        <p:txBody>
          <a:bodyPr anchor="ctr">
            <a:normAutofit fontScale="77500" lnSpcReduction="20000"/>
          </a:bodyPr>
          <a:lstStyle/>
          <a:p>
            <a:r>
              <a:rPr lang="en-US" sz="900">
                <a:latin typeface="Gotham Bold"/>
              </a:rPr>
              <a:t>FP2030 Measurement Report 2021 Graphics</a:t>
            </a:r>
            <a:endParaRPr lang="en-US" sz="900" b="0">
              <a:latin typeface="Gotham Bold"/>
            </a:endParaRPr>
          </a:p>
          <a:p>
            <a:endParaRPr lang="en-US" sz="900"/>
          </a:p>
        </p:txBody>
      </p:sp>
      <p:pic>
        <p:nvPicPr>
          <p:cNvPr id="2" name="Picture 2" descr="Chart, diagram&#10;&#10;Description automatically generated">
            <a:extLst>
              <a:ext uri="{FF2B5EF4-FFF2-40B4-BE49-F238E27FC236}">
                <a16:creationId xmlns:a16="http://schemas.microsoft.com/office/drawing/2014/main" id="{BB69846B-B00C-B8AE-9EF1-7C186719D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662" y="1457905"/>
            <a:ext cx="6721008" cy="4561915"/>
          </a:xfrm>
          <a:prstGeom prst="rect">
            <a:avLst/>
          </a:prstGeom>
        </p:spPr>
      </p:pic>
      <p:pic>
        <p:nvPicPr>
          <p:cNvPr id="10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1C19DFB7-3046-C457-01CB-1C56B778E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755" y="365168"/>
            <a:ext cx="8118167" cy="66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8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23A95-06A6-07C9-E43B-F5AE28776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ED9F-CDD9-444D-9431-4E58E3248EA4}" type="datetime1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CED336-117E-60FE-6529-3085B4664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TRANSITION OVERSIGHT GROUP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A0486-5594-4602-10F8-FFFD040AB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8" descr="Chart, bar chart&#10;&#10;Description automatically generated">
            <a:extLst>
              <a:ext uri="{FF2B5EF4-FFF2-40B4-BE49-F238E27FC236}">
                <a16:creationId xmlns:a16="http://schemas.microsoft.com/office/drawing/2014/main" id="{6B1CDFE1-55A1-D13D-C113-C9B632907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48" y="1412062"/>
            <a:ext cx="8034866" cy="4388141"/>
          </a:xfrm>
          <a:prstGeom prst="rect">
            <a:avLst/>
          </a:prstGeom>
        </p:spPr>
      </p:pic>
      <p:pic>
        <p:nvPicPr>
          <p:cNvPr id="2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FB704942-C6FA-CDF2-9DC1-78544BED4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4375" y="1491916"/>
            <a:ext cx="2525197" cy="4114800"/>
          </a:xfrm>
          <a:prstGeom prst="rect">
            <a:avLst/>
          </a:prstGeom>
        </p:spPr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id="{1C3C9C43-CA4F-F651-E4F4-1858ED7DCC9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481985" y="202625"/>
            <a:ext cx="11137392" cy="3025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>
                <a:latin typeface="Gotham Book"/>
              </a:rPr>
              <a:t>Measurement Framework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89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C38E0-C12A-159A-74E6-EE8E153B5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ED9F-CDD9-444D-9431-4E58E3248EA4}" type="datetime1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84D30-8195-4067-8D40-D96DA4F0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TRANSITION OVERSIGHT GROUP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2FF0C-D133-85BD-53F3-5B049C8B2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890DEFFE-4A8C-231E-A269-A8B7EEA4C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38" y="1312291"/>
            <a:ext cx="8648699" cy="4875103"/>
          </a:xfrm>
          <a:prstGeom prst="rect">
            <a:avLst/>
          </a:prstGeom>
        </p:spPr>
      </p:pic>
      <p:pic>
        <p:nvPicPr>
          <p:cNvPr id="9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DDFC687-7DC4-5C4A-1EAA-C54575445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6111" y="1372721"/>
            <a:ext cx="2743200" cy="1345295"/>
          </a:xfrm>
          <a:prstGeom prst="rect">
            <a:avLst/>
          </a:prstGeom>
        </p:spPr>
      </p:pic>
      <p:sp>
        <p:nvSpPr>
          <p:cNvPr id="11" name="Subtitle 6">
            <a:extLst>
              <a:ext uri="{FF2B5EF4-FFF2-40B4-BE49-F238E27FC236}">
                <a16:creationId xmlns:a16="http://schemas.microsoft.com/office/drawing/2014/main" id="{0520D738-AA52-2846-5FE6-17CE668D681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481985" y="202625"/>
            <a:ext cx="11137392" cy="3025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>
                <a:latin typeface="Gotham Book"/>
              </a:rPr>
              <a:t>Measurement Framework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64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5A1FE2-F332-14B6-9FA2-7F65049A3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ED9F-CDD9-444D-9431-4E58E3248EA4}" type="datetime1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A73BB-42CA-1FE6-5C54-F069FC921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TRANSITION OVERSIGHT GROUP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10862-A9FD-9E90-28AB-33F867BD7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8" descr="Chart, bar chart&#10;&#10;Description automatically generated">
            <a:extLst>
              <a:ext uri="{FF2B5EF4-FFF2-40B4-BE49-F238E27FC236}">
                <a16:creationId xmlns:a16="http://schemas.microsoft.com/office/drawing/2014/main" id="{A2BA1687-2052-D7A4-2663-3504D3C55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74" y="1015353"/>
            <a:ext cx="8137357" cy="4165581"/>
          </a:xfrm>
          <a:prstGeom prst="rect">
            <a:avLst/>
          </a:prstGeom>
        </p:spPr>
      </p:pic>
      <p:pic>
        <p:nvPicPr>
          <p:cNvPr id="9" name="Picture 9" descr="Logo&#10;&#10;Description automatically generated">
            <a:extLst>
              <a:ext uri="{FF2B5EF4-FFF2-40B4-BE49-F238E27FC236}">
                <a16:creationId xmlns:a16="http://schemas.microsoft.com/office/drawing/2014/main" id="{E0BDA84C-4251-4F9B-EF12-BB02ECFF3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362" y="1490372"/>
            <a:ext cx="3414963" cy="606090"/>
          </a:xfrm>
          <a:prstGeom prst="rect">
            <a:avLst/>
          </a:prstGeom>
        </p:spPr>
      </p:pic>
      <p:sp>
        <p:nvSpPr>
          <p:cNvPr id="11" name="Subtitle 6">
            <a:extLst>
              <a:ext uri="{FF2B5EF4-FFF2-40B4-BE49-F238E27FC236}">
                <a16:creationId xmlns:a16="http://schemas.microsoft.com/office/drawing/2014/main" id="{60043D1C-6681-4914-F5A0-D62AFBEFD44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481985" y="202625"/>
            <a:ext cx="11137392" cy="3025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>
                <a:latin typeface="Gotham Book"/>
              </a:rPr>
              <a:t>Measurement Framework</a:t>
            </a:r>
            <a:endParaRPr lang="en-US"/>
          </a:p>
        </p:txBody>
      </p:sp>
      <p:pic>
        <p:nvPicPr>
          <p:cNvPr id="2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937FAC7-B32F-52CE-6FA8-9F655A9A67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272" y="5427438"/>
            <a:ext cx="8044425" cy="89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91239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88DEE372-1C60-4EC6-A238-2FBBB8ADE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655FF253-548D-42BB-9B1E-C17D6655D78B}" type="datetime1">
              <a:rPr lang="en-US" smtClean="0"/>
              <a:pPr>
                <a:spcAft>
                  <a:spcPts val="600"/>
                </a:spcAft>
              </a:pPr>
              <a:t>1/23/2023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0A27BC-090B-4A5C-B7F3-6AE39964F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800">
                <a:latin typeface="Gotham Bold"/>
              </a:rPr>
              <a:t>FP2030 Measurement Report </a:t>
            </a:r>
            <a:r>
              <a:rPr lang="en-US">
                <a:latin typeface="Gotham Bold"/>
              </a:rPr>
              <a:t>2022</a:t>
            </a:r>
            <a:r>
              <a:rPr lang="en-US" sz="800">
                <a:latin typeface="Gotham Bold"/>
              </a:rPr>
              <a:t> Graphics</a:t>
            </a:r>
            <a:endParaRPr lang="en-US" sz="800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4A6D0B35-95A2-472B-88FF-909E9266B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3CBF530-BCB5-554B-BCAA-1081D1E179F2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5" name="Picture 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B42E73E-F7F3-0662-E2D8-08354A48A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53" y="710849"/>
            <a:ext cx="8483739" cy="4196526"/>
          </a:xfrm>
          <a:prstGeom prst="rect">
            <a:avLst/>
          </a:prstGeom>
        </p:spPr>
      </p:pic>
      <p:sp>
        <p:nvSpPr>
          <p:cNvPr id="8" name="Subtitle 6">
            <a:extLst>
              <a:ext uri="{FF2B5EF4-FFF2-40B4-BE49-F238E27FC236}">
                <a16:creationId xmlns:a16="http://schemas.microsoft.com/office/drawing/2014/main" id="{A9010DF4-129C-E341-0326-02A700CB9A9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481985" y="202625"/>
            <a:ext cx="11137392" cy="3025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>
                <a:latin typeface="Gotham Book"/>
              </a:rPr>
              <a:t>Measurement Framework</a:t>
            </a:r>
            <a:endParaRPr lang="en-US"/>
          </a:p>
        </p:txBody>
      </p:sp>
      <p:pic>
        <p:nvPicPr>
          <p:cNvPr id="6" name="Picture 8" descr="Text&#10;&#10;Description automatically generated">
            <a:extLst>
              <a:ext uri="{FF2B5EF4-FFF2-40B4-BE49-F238E27FC236}">
                <a16:creationId xmlns:a16="http://schemas.microsoft.com/office/drawing/2014/main" id="{C5CFCFFA-2D76-3578-42FE-0FE0BCC33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8289" y="704559"/>
            <a:ext cx="2743200" cy="3388659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F66E46AC-AB25-6390-10C7-5E6889473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422" y="5229286"/>
            <a:ext cx="6045198" cy="112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3584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0BBBA508-9B1E-E735-F190-6405AB9C92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51" b="1083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D153DBDD-B73A-4010-8701-EBA3C115F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AF51F23-0D1A-49C1-92E2-AEEF8716234B}" type="datetime1">
              <a:rPr lang="en-US" smtClean="0"/>
              <a:pPr>
                <a:spcAft>
                  <a:spcPts val="600"/>
                </a:spcAft>
              </a:pPr>
              <a:t>1/23/2023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0D6C55-4FD6-4478-A8A3-3F96C6545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800"/>
              <a:t>FP2030 Measurement Report 2021 Graphics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FD20B799-77CD-4CC9-ACC3-4DE56264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3CBF530-BCB5-554B-BCAA-1081D1E179F2}" type="slidenum">
              <a:rPr lang="en-US" dirty="0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90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C3C63-30BC-25E0-3B88-6AD76F0F1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13" y="2550541"/>
            <a:ext cx="6200794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6600">
                <a:latin typeface="Georgia Pro"/>
              </a:rPr>
              <a:t>Regional </a:t>
            </a:r>
            <a:br>
              <a:rPr lang="en-US" sz="6600">
                <a:latin typeface="Georgia Pro"/>
              </a:rPr>
            </a:br>
            <a:r>
              <a:rPr lang="en-US" sz="6600">
                <a:latin typeface="Georgia Pro"/>
              </a:rPr>
              <a:t>Profiles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2D2518-622C-ED1E-3EB5-DBC95AC14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88E2A-EA9B-4393-8042-7D6A018AB3B2}" type="datetime1">
              <a:rPr lang="en-US" smtClean="0"/>
              <a:t>1/23/2023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084F71-61EB-1425-6380-42EA12B92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TRANSITION OVERSIGHT GROUP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525BC2-ECEE-8AC3-99E1-0F201CCE0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F530-BCB5-554B-BCAA-1081D1E179F2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6" descr="Icon&#10;&#10;Description automatically generated">
            <a:extLst>
              <a:ext uri="{FF2B5EF4-FFF2-40B4-BE49-F238E27FC236}">
                <a16:creationId xmlns:a16="http://schemas.microsoft.com/office/drawing/2014/main" id="{3E4C7699-3070-499D-4D7D-40C144BDA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411" y="2741057"/>
            <a:ext cx="5281876" cy="372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753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242071"/>
      </a:dk1>
      <a:lt1>
        <a:srgbClr val="F2F0FF"/>
      </a:lt1>
      <a:dk2>
        <a:srgbClr val="2232A5"/>
      </a:dk2>
      <a:lt2>
        <a:srgbClr val="FFFFFF"/>
      </a:lt2>
      <a:accent1>
        <a:srgbClr val="1BCE9B"/>
      </a:accent1>
      <a:accent2>
        <a:srgbClr val="FFB636"/>
      </a:accent2>
      <a:accent3>
        <a:srgbClr val="FF7140"/>
      </a:accent3>
      <a:accent4>
        <a:srgbClr val="20B1FE"/>
      </a:accent4>
      <a:accent5>
        <a:srgbClr val="FF4340"/>
      </a:accent5>
      <a:accent6>
        <a:srgbClr val="70AD47"/>
      </a:accent6>
      <a:hlink>
        <a:srgbClr val="FF7140"/>
      </a:hlink>
      <a:folHlink>
        <a:srgbClr val="ED004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P2030 - Presentation Template  (1).pptx" id="{609D8DB4-1F43-4A9A-A596-3CEEB835724A}" vid="{22735EDD-A833-4AC5-B685-713C47A5D214}"/>
    </a:ext>
  </a:extLst>
</a:theme>
</file>

<file path=ppt/theme/theme2.xml><?xml version="1.0" encoding="utf-8"?>
<a:theme xmlns:a="http://schemas.openxmlformats.org/drawingml/2006/main" name="Title Slide">
  <a:themeElements>
    <a:clrScheme name="2018 KFF Blues">
      <a:dk1>
        <a:srgbClr val="000000"/>
      </a:dk1>
      <a:lt1>
        <a:srgbClr val="FFFFFF"/>
      </a:lt1>
      <a:dk2>
        <a:srgbClr val="F5821F"/>
      </a:dk2>
      <a:lt2>
        <a:srgbClr val="EE2C37"/>
      </a:lt2>
      <a:accent1>
        <a:srgbClr val="082338"/>
      </a:accent1>
      <a:accent2>
        <a:srgbClr val="0E3B5E"/>
      </a:accent2>
      <a:accent3>
        <a:srgbClr val="005791"/>
      </a:accent3>
      <a:accent4>
        <a:srgbClr val="0077C8"/>
      </a:accent4>
      <a:accent5>
        <a:srgbClr val="43B4FF"/>
      </a:accent5>
      <a:accent6>
        <a:srgbClr val="C0E6FF"/>
      </a:accent6>
      <a:hlink>
        <a:srgbClr val="0077C8"/>
      </a:hlink>
      <a:folHlink>
        <a:srgbClr val="7030A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8 KFF Template 16x9" id="{8BE28CEB-C891-4723-BC76-3FB5D6609D16}" vid="{BC44F8BF-EF46-4E90-8791-21ABC1237DD6}"/>
    </a:ext>
  </a:extLst>
</a:theme>
</file>

<file path=ppt/theme/theme3.xml><?xml version="1.0" encoding="utf-8"?>
<a:theme xmlns:a="http://schemas.openxmlformats.org/drawingml/2006/main" name="Default">
  <a:themeElements>
    <a:clrScheme name="2018 KFF Blues">
      <a:dk1>
        <a:srgbClr val="000000"/>
      </a:dk1>
      <a:lt1>
        <a:srgbClr val="FFFFFF"/>
      </a:lt1>
      <a:dk2>
        <a:srgbClr val="F5821F"/>
      </a:dk2>
      <a:lt2>
        <a:srgbClr val="EE2C37"/>
      </a:lt2>
      <a:accent1>
        <a:srgbClr val="082338"/>
      </a:accent1>
      <a:accent2>
        <a:srgbClr val="0E3B5E"/>
      </a:accent2>
      <a:accent3>
        <a:srgbClr val="005791"/>
      </a:accent3>
      <a:accent4>
        <a:srgbClr val="0077C8"/>
      </a:accent4>
      <a:accent5>
        <a:srgbClr val="43B4FF"/>
      </a:accent5>
      <a:accent6>
        <a:srgbClr val="C0E6FF"/>
      </a:accent6>
      <a:hlink>
        <a:srgbClr val="8F9091"/>
      </a:hlink>
      <a:folHlink>
        <a:srgbClr val="DBDBD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8 KFF Template 16x9" id="{8BE28CEB-C891-4723-BC76-3FB5D6609D16}" vid="{CC2608BF-1456-4F42-A421-AA11EA9DAF76}"/>
    </a:ext>
  </a:extLst>
</a:theme>
</file>

<file path=ppt/theme/theme4.xml><?xml version="1.0" encoding="utf-8"?>
<a:theme xmlns:a="http://schemas.openxmlformats.org/drawingml/2006/main" name="Blank">
  <a:themeElements>
    <a:clrScheme name="KFF Theme 2018">
      <a:dk1>
        <a:srgbClr val="000000"/>
      </a:dk1>
      <a:lt1>
        <a:srgbClr val="FFFFFF"/>
      </a:lt1>
      <a:dk2>
        <a:srgbClr val="F5821F"/>
      </a:dk2>
      <a:lt2>
        <a:srgbClr val="EE2C37"/>
      </a:lt2>
      <a:accent1>
        <a:srgbClr val="0076C4"/>
      </a:accent1>
      <a:accent2>
        <a:srgbClr val="3E84C4"/>
      </a:accent2>
      <a:accent3>
        <a:srgbClr val="799FCE"/>
      </a:accent3>
      <a:accent4>
        <a:srgbClr val="92AED5"/>
      </a:accent4>
      <a:accent5>
        <a:srgbClr val="AABEDC"/>
      </a:accent5>
      <a:accent6>
        <a:srgbClr val="D6DFED"/>
      </a:accent6>
      <a:hlink>
        <a:srgbClr val="8F9091"/>
      </a:hlink>
      <a:folHlink>
        <a:srgbClr val="DBDBD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 KFF Template 16x9" id="{8BE28CEB-C891-4723-BC76-3FB5D6609D16}" vid="{2391C2DB-66DD-4146-9E74-9014F19B5B22}"/>
    </a:ext>
  </a:extLst>
</a:theme>
</file>

<file path=ppt/theme/theme5.xml><?xml version="1.0" encoding="utf-8"?>
<a:theme xmlns:a="http://schemas.openxmlformats.org/drawingml/2006/main" name="Office Theme">
  <a:themeElements>
    <a:clrScheme name="Custom 3">
      <a:dk1>
        <a:srgbClr val="242071"/>
      </a:dk1>
      <a:lt1>
        <a:srgbClr val="F2F0FF"/>
      </a:lt1>
      <a:dk2>
        <a:srgbClr val="2232A5"/>
      </a:dk2>
      <a:lt2>
        <a:srgbClr val="FFFFFF"/>
      </a:lt2>
      <a:accent1>
        <a:srgbClr val="1BCE9B"/>
      </a:accent1>
      <a:accent2>
        <a:srgbClr val="FFB636"/>
      </a:accent2>
      <a:accent3>
        <a:srgbClr val="FF7140"/>
      </a:accent3>
      <a:accent4>
        <a:srgbClr val="20B1FE"/>
      </a:accent4>
      <a:accent5>
        <a:srgbClr val="FF4340"/>
      </a:accent5>
      <a:accent6>
        <a:srgbClr val="70AD47"/>
      </a:accent6>
      <a:hlink>
        <a:srgbClr val="FF7140"/>
      </a:hlink>
      <a:folHlink>
        <a:srgbClr val="ED004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P2030_Powerpoint_Master.pptx  -  Read-Only" id="{C14D1E24-4AC5-4864-85BD-B88FD016AB52}" vid="{5E0B20A5-45BA-4390-8C8E-45E4E09B2DC5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A7FBBBE370CD439FB247FC755FD779" ma:contentTypeVersion="9" ma:contentTypeDescription="Create a new document." ma:contentTypeScope="" ma:versionID="2ba7d674b4135c6c6e88083e64fe08fb">
  <xsd:schema xmlns:xsd="http://www.w3.org/2001/XMLSchema" xmlns:xs="http://www.w3.org/2001/XMLSchema" xmlns:p="http://schemas.microsoft.com/office/2006/metadata/properties" xmlns:ns2="f425518a-18c7-48a3-8dc3-a265d35adb22" xmlns:ns3="be128093-20f1-4388-a842-ef22d6a34c69" targetNamespace="http://schemas.microsoft.com/office/2006/metadata/properties" ma:root="true" ma:fieldsID="f5d342aef8fad49c0831cb9a46129c2b" ns2:_="" ns3:_="">
    <xsd:import namespace="f425518a-18c7-48a3-8dc3-a265d35adb22"/>
    <xsd:import namespace="be128093-20f1-4388-a842-ef22d6a34c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25518a-18c7-48a3-8dc3-a265d35adb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0e960af4-01f6-4f5c-9dc6-429073b4700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128093-20f1-4388-a842-ef22d6a34c6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425518a-18c7-48a3-8dc3-a265d35adb22">
      <Terms xmlns="http://schemas.microsoft.com/office/infopath/2007/PartnerControls"/>
    </lcf76f155ced4ddcb4097134ff3c332f>
    <SharedWithUsers xmlns="be128093-20f1-4388-a842-ef22d6a34c69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115CDCCD-2CF4-4291-9E66-D635AA7953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25518a-18c7-48a3-8dc3-a265d35adb22"/>
    <ds:schemaRef ds:uri="be128093-20f1-4388-a842-ef22d6a34c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987E4BA-1BDA-42FF-B2CF-1141530FF2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EB5C17A-6494-4B94-B9F5-9A77434A23C7}">
  <ds:schemaRefs>
    <ds:schemaRef ds:uri="f425518a-18c7-48a3-8dc3-a265d35adb22"/>
    <ds:schemaRef ds:uri="http://schemas.microsoft.com/office/2006/metadata/properties"/>
    <ds:schemaRef ds:uri="http://schemas.microsoft.com/office/infopath/2007/PartnerControls"/>
    <ds:schemaRef ds:uri="be128093-20f1-4388-a842-ef22d6a34c6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FP2030 - Presentation Template</Template>
  <Application>Microsoft Office PowerPoint</Application>
  <PresentationFormat>Widescreen</PresentationFormat>
  <Slides>31</Slides>
  <Notes>6</Notes>
  <HiddenSlides>0</HiddenSlide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Office Theme</vt:lpstr>
      <vt:lpstr>Title Slide</vt:lpstr>
      <vt:lpstr>Default</vt:lpstr>
      <vt:lpstr>Blank</vt:lpstr>
      <vt:lpstr>Office Theme</vt:lpstr>
      <vt:lpstr>FP2030 Measurement Report 2022 </vt:lpstr>
      <vt:lpstr>FP2030 Measurement Report 2022 Graphics</vt:lpstr>
      <vt:lpstr>Measurement Framework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Regional  Profiles</vt:lpstr>
      <vt:lpstr>Adolescents and Youth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Postpartum Family Planning </vt:lpstr>
      <vt:lpstr>PowerPoint Presentation</vt:lpstr>
      <vt:lpstr>PowerPoint Presentation</vt:lpstr>
      <vt:lpstr>Finance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CONTINUITY IN MEASUREMENT</dc:title>
  <dc:creator>Olusesi Aliu</dc:creator>
  <cp:revision>50</cp:revision>
  <cp:lastPrinted>2021-01-18T17:37:44Z</cp:lastPrinted>
  <dcterms:created xsi:type="dcterms:W3CDTF">2021-04-12T17:33:47Z</dcterms:created>
  <dcterms:modified xsi:type="dcterms:W3CDTF">2023-01-23T18:20:17Z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0x01010098A7FBBBE370CD439FB247FC755FD779</vt:lpwstr>
  </property>
  <property fmtid="{D5CDD505-2E9C-101B-9397-08002B2CF9AE}" pid="3" name="MediaServiceImageTags">
    <vt:lpwstr/>
  </property>
  <property fmtid="{D5CDD505-2E9C-101B-9397-08002B2CF9AE}" pid="4" name="Order">
    <vt:lpwstr>3139800.00000000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